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A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377C95-1C28-4227-AC70-662ACD8D56A4}" v="1" dt="2022-09-02T06:50:22.556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82" autoAdjust="0"/>
    <p:restoredTop sz="94674"/>
  </p:normalViewPr>
  <p:slideViewPr>
    <p:cSldViewPr snapToGrid="0" snapToObjects="1">
      <p:cViewPr varScale="1">
        <p:scale>
          <a:sx n="55" d="100"/>
          <a:sy n="55" d="100"/>
        </p:scale>
        <p:origin x="859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F17F6-70BB-4833-9BC7-ABED87F74045}" type="datetimeFigureOut">
              <a:rPr lang="en-ZA" smtClean="0"/>
              <a:t>2022/11/01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F258-2934-4CDA-ADE3-2E9FC4A794C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0941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56622"/>
            <a:ext cx="78867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69249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310289" y="552556"/>
            <a:ext cx="4666657" cy="5092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CE14-F64B-444E-95D1-01D53C8F2EA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5" b="-66010"/>
          <a:stretch/>
        </p:blipFill>
        <p:spPr>
          <a:xfrm>
            <a:off x="371959" y="6311899"/>
            <a:ext cx="8477573" cy="8328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06595" y="5721552"/>
            <a:ext cx="2642937" cy="59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Andes" charset="0"/>
          <a:ea typeface="Andes" charset="0"/>
          <a:cs typeface="Ande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119CB8-DF40-0824-3787-03072A70F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45" y="3039053"/>
            <a:ext cx="8839199" cy="266902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Tips on how best to transform Evaluation for equity and social justice in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Africa:</a:t>
            </a:r>
            <a:b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3F5CBE-DD74-38D5-9ECE-55782214D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867"/>
            <a:ext cx="9144000" cy="286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1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5234</TotalTime>
  <Words>17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Andes</vt:lpstr>
      <vt:lpstr>Arial</vt:lpstr>
      <vt:lpstr>Calibri</vt:lpstr>
      <vt:lpstr>Office Theme</vt:lpstr>
      <vt:lpstr>Tips on how best to transform Evaluation for equity and social justice in Africa: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Debbie Waddington</dc:creator>
  <cp:lastModifiedBy>Jabulane Mulambo</cp:lastModifiedBy>
  <cp:revision>85</cp:revision>
  <dcterms:created xsi:type="dcterms:W3CDTF">2017-03-22T13:40:47Z</dcterms:created>
  <dcterms:modified xsi:type="dcterms:W3CDTF">2022-11-01T07:48:40Z</dcterms:modified>
</cp:coreProperties>
</file>