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769" r:id="rId5"/>
    <p:sldId id="770" r:id="rId6"/>
    <p:sldId id="774" r:id="rId7"/>
    <p:sldId id="771" r:id="rId8"/>
    <p:sldId id="773" r:id="rId9"/>
    <p:sldId id="77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2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902" autoAdjust="0"/>
  </p:normalViewPr>
  <p:slideViewPr>
    <p:cSldViewPr snapToGrid="0">
      <p:cViewPr varScale="1">
        <p:scale>
          <a:sx n="55" d="100"/>
          <a:sy n="55" d="100"/>
        </p:scale>
        <p:origin x="107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zarus Matizirofa" userId="e308d065-e683-4b0c-8a74-cb2db139d6f3" providerId="ADAL" clId="{B0F997C3-8ED5-4EC6-869F-9AE4FA9635D7}"/>
    <pc:docChg chg="delSld">
      <pc:chgData name="Lazarus Matizirofa" userId="e308d065-e683-4b0c-8a74-cb2db139d6f3" providerId="ADAL" clId="{B0F997C3-8ED5-4EC6-869F-9AE4FA9635D7}" dt="2025-03-24T11:43:18.446" v="0" actId="2696"/>
      <pc:docMkLst>
        <pc:docMk/>
      </pc:docMkLst>
      <pc:sldChg chg="del">
        <pc:chgData name="Lazarus Matizirofa" userId="e308d065-e683-4b0c-8a74-cb2db139d6f3" providerId="ADAL" clId="{B0F997C3-8ED5-4EC6-869F-9AE4FA9635D7}" dt="2025-03-24T11:43:18.446" v="0" actId="2696"/>
        <pc:sldMkLst>
          <pc:docMk/>
          <pc:sldMk cId="2490112460" sldId="77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206D8E-37CC-47C9-9D82-2CE7FFE89DD9}" type="datetimeFigureOut">
              <a:rPr lang="en-US" smtClean="0"/>
              <a:t>3/24/2025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FD7A99-38CA-4F99-8469-EBBA1942FE9B}" type="slidenum">
              <a:rPr lang="en-US" smtClean="0"/>
              <a:t>‹#›</a:t>
            </a:fld>
            <a:endParaRPr lang="en-US"/>
          </a:p>
        </p:txBody>
      </p:sp>
    </p:spTree>
    <p:extLst>
      <p:ext uri="{BB962C8B-B14F-4D97-AF65-F5344CB8AC3E}">
        <p14:creationId xmlns:p14="http://schemas.microsoft.com/office/powerpoint/2010/main" val="214932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1BFD7A99-38CA-4F99-8469-EBBA1942FE9B}" type="slidenum">
              <a:rPr lang="en-US" smtClean="0"/>
              <a:t>1</a:t>
            </a:fld>
            <a:endParaRPr lang="en-US"/>
          </a:p>
        </p:txBody>
      </p:sp>
    </p:spTree>
    <p:extLst>
      <p:ext uri="{BB962C8B-B14F-4D97-AF65-F5344CB8AC3E}">
        <p14:creationId xmlns:p14="http://schemas.microsoft.com/office/powerpoint/2010/main" val="1358308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1BFD7A99-38CA-4F99-8469-EBBA1942FE9B}" type="slidenum">
              <a:rPr lang="en-US" smtClean="0"/>
              <a:t>2</a:t>
            </a:fld>
            <a:endParaRPr lang="en-US"/>
          </a:p>
        </p:txBody>
      </p:sp>
    </p:spTree>
    <p:extLst>
      <p:ext uri="{BB962C8B-B14F-4D97-AF65-F5344CB8AC3E}">
        <p14:creationId xmlns:p14="http://schemas.microsoft.com/office/powerpoint/2010/main" val="333930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1BFD7A99-38CA-4F99-8469-EBBA1942FE9B}" type="slidenum">
              <a:rPr lang="en-US" smtClean="0"/>
              <a:t>5</a:t>
            </a:fld>
            <a:endParaRPr lang="en-US"/>
          </a:p>
        </p:txBody>
      </p:sp>
    </p:spTree>
    <p:extLst>
      <p:ext uri="{BB962C8B-B14F-4D97-AF65-F5344CB8AC3E}">
        <p14:creationId xmlns:p14="http://schemas.microsoft.com/office/powerpoint/2010/main" val="25533146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light photo and light text">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12192000" cy="6858000"/>
          </a:xfrm>
          <a:prstGeom prst="rect">
            <a:avLst/>
          </a:prstGeom>
          <a:solidFill>
            <a:srgbClr val="F2F2F2">
              <a:alpha val="7059"/>
            </a:srgbClr>
          </a:solidFill>
        </p:spPr>
        <p:txBody>
          <a:bodyPr>
            <a:normAutofit/>
          </a:bodyPr>
          <a:lstStyle>
            <a:lvl1pPr marL="0" indent="0" algn="r">
              <a:lnSpc>
                <a:spcPct val="100000"/>
              </a:lnSpc>
              <a:buNone/>
              <a:defRPr sz="2133" baseline="0"/>
            </a:lvl1pPr>
          </a:lstStyle>
          <a:p>
            <a:r>
              <a:rPr lang="en-US" noProof="0"/>
              <a:t>Click on icon to select picture</a:t>
            </a:r>
          </a:p>
        </p:txBody>
      </p:sp>
      <p:sp>
        <p:nvSpPr>
          <p:cNvPr id="2" name="Title 1"/>
          <p:cNvSpPr>
            <a:spLocks noGrp="1"/>
          </p:cNvSpPr>
          <p:nvPr>
            <p:ph type="ctrTitle" hasCustomPrompt="1"/>
          </p:nvPr>
        </p:nvSpPr>
        <p:spPr>
          <a:xfrm>
            <a:off x="634456" y="2212623"/>
            <a:ext cx="6816945" cy="2325511"/>
          </a:xfrm>
          <a:prstGeom prst="rect">
            <a:avLst/>
          </a:prstGeom>
        </p:spPr>
        <p:txBody>
          <a:bodyPr anchor="t" anchorCtr="0">
            <a:normAutofit/>
          </a:bodyPr>
          <a:lstStyle>
            <a:lvl1pPr algn="l">
              <a:lnSpc>
                <a:spcPct val="100000"/>
              </a:lnSpc>
              <a:defRPr sz="5067">
                <a:solidFill>
                  <a:schemeClr val="bg1"/>
                </a:solidFill>
              </a:defRPr>
            </a:lvl1pPr>
          </a:lstStyle>
          <a:p>
            <a:r>
              <a:rPr lang="en-US" noProof="0"/>
              <a:t>Click to edit title max over 2x lines</a:t>
            </a:r>
          </a:p>
        </p:txBody>
      </p:sp>
      <p:sp>
        <p:nvSpPr>
          <p:cNvPr id="12" name="Text Placeholder 11"/>
          <p:cNvSpPr>
            <a:spLocks noGrp="1"/>
          </p:cNvSpPr>
          <p:nvPr>
            <p:ph type="body" sz="quarter" idx="14" hasCustomPrompt="1"/>
          </p:nvPr>
        </p:nvSpPr>
        <p:spPr>
          <a:xfrm>
            <a:off x="634456" y="5768433"/>
            <a:ext cx="6816945" cy="653335"/>
          </a:xfrm>
          <a:prstGeom prst="rect">
            <a:avLst/>
          </a:prstGeom>
        </p:spPr>
        <p:txBody>
          <a:bodyPr>
            <a:normAutofit/>
          </a:bodyPr>
          <a:lstStyle>
            <a:lvl1pPr marL="0" indent="0">
              <a:lnSpc>
                <a:spcPct val="100000"/>
              </a:lnSpc>
              <a:spcBef>
                <a:spcPts val="0"/>
              </a:spcBef>
              <a:buNone/>
              <a:defRPr sz="1733"/>
            </a:lvl1pPr>
            <a:lvl2pPr marL="0" indent="0">
              <a:buNone/>
              <a:defRPr sz="1333"/>
            </a:lvl2pPr>
            <a:lvl3pPr marL="0" indent="0">
              <a:buNone/>
              <a:defRPr sz="1333"/>
            </a:lvl3pPr>
            <a:lvl4pPr marL="0" indent="0">
              <a:buNone/>
              <a:defRPr sz="1333"/>
            </a:lvl4pPr>
            <a:lvl5pPr marL="0" indent="0">
              <a:buNone/>
              <a:defRPr sz="1333"/>
            </a:lvl5pPr>
          </a:lstStyle>
          <a:p>
            <a:pPr lvl="0"/>
            <a:r>
              <a:rPr lang="en-US"/>
              <a:t>Month, year</a:t>
            </a:r>
            <a:br>
              <a:rPr lang="en-US"/>
            </a:br>
            <a:r>
              <a:rPr lang="en-US"/>
              <a:t>Name presenter</a:t>
            </a:r>
            <a:endParaRPr lang="de-DE"/>
          </a:p>
        </p:txBody>
      </p:sp>
      <p:sp>
        <p:nvSpPr>
          <p:cNvPr id="7" name="TextBox 6"/>
          <p:cNvSpPr txBox="1"/>
          <p:nvPr userDrawn="1"/>
        </p:nvSpPr>
        <p:spPr>
          <a:xfrm>
            <a:off x="-4741333" y="0"/>
            <a:ext cx="4550833" cy="3046988"/>
          </a:xfrm>
          <a:prstGeom prst="rect">
            <a:avLst/>
          </a:prstGeom>
          <a:solidFill>
            <a:srgbClr val="FFFF99"/>
          </a:solidFill>
        </p:spPr>
        <p:txBody>
          <a:bodyPr wrap="square" rtlCol="0">
            <a:spAutoFit/>
          </a:bodyPr>
          <a:lstStyle/>
          <a:p>
            <a:pPr defTabSz="1219170"/>
            <a:r>
              <a:rPr lang="en-US" sz="1600">
                <a:solidFill>
                  <a:srgbClr val="333333"/>
                </a:solidFill>
                <a:latin typeface="Arial"/>
                <a:cs typeface="Arial"/>
              </a:rPr>
              <a:t>IMPORTANT!!  </a:t>
            </a:r>
          </a:p>
          <a:p>
            <a:pPr defTabSz="1219170"/>
            <a:endParaRPr lang="en-US" sz="1600">
              <a:solidFill>
                <a:srgbClr val="333333"/>
              </a:solidFill>
              <a:latin typeface="Arial"/>
              <a:cs typeface="Arial"/>
            </a:endParaRPr>
          </a:p>
          <a:p>
            <a:pPr defTabSz="1219170"/>
            <a:r>
              <a:rPr lang="en-US" sz="1600">
                <a:solidFill>
                  <a:srgbClr val="333333"/>
                </a:solidFill>
                <a:latin typeface="Arial"/>
                <a:cs typeface="Arial"/>
              </a:rPr>
              <a:t>If you insert or change the picture, select it, click right and choose </a:t>
            </a:r>
            <a:r>
              <a:rPr lang="en-US" sz="1600">
                <a:solidFill>
                  <a:schemeClr val="accent2"/>
                </a:solidFill>
                <a:latin typeface="Arial"/>
                <a:cs typeface="Arial"/>
              </a:rPr>
              <a:t>Send to back</a:t>
            </a:r>
            <a:r>
              <a:rPr lang="en-US" sz="1600">
                <a:solidFill>
                  <a:srgbClr val="333333"/>
                </a:solidFill>
                <a:latin typeface="Arial"/>
                <a:cs typeface="Arial"/>
              </a:rPr>
              <a:t> from the right click menu to make the logo and text visible.</a:t>
            </a:r>
          </a:p>
          <a:p>
            <a:pPr defTabSz="1219170"/>
            <a:endParaRPr lang="en-US" sz="1600">
              <a:solidFill>
                <a:srgbClr val="333333"/>
              </a:solidFill>
              <a:latin typeface="Arial"/>
              <a:cs typeface="Arial"/>
            </a:endParaRPr>
          </a:p>
          <a:p>
            <a:pPr defTabSz="1219170"/>
            <a:endParaRPr lang="en-US" sz="1600">
              <a:solidFill>
                <a:srgbClr val="333333"/>
              </a:solidFill>
              <a:latin typeface="Arial"/>
              <a:cs typeface="Arial"/>
            </a:endParaRPr>
          </a:p>
          <a:p>
            <a:pPr defTabSz="1219170"/>
            <a:r>
              <a:rPr lang="en-US" sz="1600" baseline="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600">
              <a:solidFill>
                <a:srgbClr val="333333"/>
              </a:solidFill>
              <a:latin typeface="Arial"/>
              <a:cs typeface="Arial"/>
            </a:endParaRPr>
          </a:p>
        </p:txBody>
      </p:sp>
      <p:sp>
        <p:nvSpPr>
          <p:cNvPr id="9" name="Text Placeholder 6"/>
          <p:cNvSpPr>
            <a:spLocks noGrp="1"/>
          </p:cNvSpPr>
          <p:nvPr>
            <p:ph type="body" sz="quarter" idx="16" hasCustomPrompt="1"/>
          </p:nvPr>
        </p:nvSpPr>
        <p:spPr>
          <a:xfrm>
            <a:off x="634456" y="4651023"/>
            <a:ext cx="6816945" cy="1016000"/>
          </a:xfrm>
          <a:prstGeom prst="rect">
            <a:avLst/>
          </a:prstGeom>
        </p:spPr>
        <p:txBody>
          <a:bodyPr>
            <a:normAutofit/>
          </a:bodyPr>
          <a:lstStyle>
            <a:lvl1pPr marL="0" indent="0">
              <a:lnSpc>
                <a:spcPct val="100000"/>
              </a:lnSpc>
              <a:buNone/>
              <a:defRPr sz="2667">
                <a:solidFill>
                  <a:srgbClr val="FF6C00"/>
                </a:solidFill>
              </a:defRPr>
            </a:lvl1pPr>
            <a:lvl2pPr marL="457189" indent="0">
              <a:lnSpc>
                <a:spcPts val="4800"/>
              </a:lnSpc>
              <a:buNone/>
              <a:defRPr sz="4000">
                <a:solidFill>
                  <a:srgbClr val="FF6C00"/>
                </a:solidFill>
              </a:defRPr>
            </a:lvl2pPr>
            <a:lvl3pPr marL="914377" indent="0">
              <a:lnSpc>
                <a:spcPts val="4800"/>
              </a:lnSpc>
              <a:buNone/>
              <a:defRPr sz="4000">
                <a:solidFill>
                  <a:srgbClr val="FF6C00"/>
                </a:solidFill>
              </a:defRPr>
            </a:lvl3pPr>
            <a:lvl4pPr marL="1371566" indent="0">
              <a:lnSpc>
                <a:spcPts val="4800"/>
              </a:lnSpc>
              <a:buNone/>
              <a:defRPr sz="4000">
                <a:solidFill>
                  <a:srgbClr val="FF6C00"/>
                </a:solidFill>
              </a:defRPr>
            </a:lvl4pPr>
            <a:lvl5pPr marL="1828754" indent="0">
              <a:lnSpc>
                <a:spcPts val="4800"/>
              </a:lnSpc>
              <a:buNone/>
              <a:defRPr sz="4000">
                <a:solidFill>
                  <a:srgbClr val="FF6C00"/>
                </a:solidFill>
              </a:defRPr>
            </a:lvl5pPr>
          </a:lstStyle>
          <a:p>
            <a:pPr lvl="0"/>
            <a:r>
              <a:rPr lang="en-US"/>
              <a:t>Subtitle</a:t>
            </a:r>
            <a:endParaRPr lang="de-DE"/>
          </a:p>
        </p:txBody>
      </p:sp>
      <p:sp>
        <p:nvSpPr>
          <p:cNvPr id="16" name="Text Placeholder 9"/>
          <p:cNvSpPr>
            <a:spLocks noGrp="1"/>
          </p:cNvSpPr>
          <p:nvPr>
            <p:ph type="body" sz="quarter" idx="13"/>
          </p:nvPr>
        </p:nvSpPr>
        <p:spPr>
          <a:xfrm>
            <a:off x="634455" y="671504"/>
            <a:ext cx="1049728"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33"/>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4"/>
            <a:ext cx="4550833" cy="3076935"/>
          </a:xfrm>
          <a:prstGeom prst="rect">
            <a:avLst/>
          </a:prstGeom>
        </p:spPr>
      </p:pic>
    </p:spTree>
    <p:extLst>
      <p:ext uri="{BB962C8B-B14F-4D97-AF65-F5344CB8AC3E}">
        <p14:creationId xmlns:p14="http://schemas.microsoft.com/office/powerpoint/2010/main" val="3179296501"/>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guide id="8" orient="horz">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cxnSp>
        <p:nvCxnSpPr>
          <p:cNvPr id="13" name="Straight Connector 12"/>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4"/>
          </p:nvPr>
        </p:nvSpPr>
        <p:spPr/>
        <p:txBody>
          <a:bodyPr/>
          <a:lstStyle/>
          <a:p>
            <a:fld id="{37FFCD0F-6FD7-423A-A678-0AA8290E11CF}" type="datetimeFigureOut">
              <a:rPr lang="de-DE" smtClean="0"/>
              <a:pPr/>
              <a:t>24.03.2025</a:t>
            </a:fld>
            <a:endParaRPr lang="de-DE"/>
          </a:p>
        </p:txBody>
      </p:sp>
      <p:sp>
        <p:nvSpPr>
          <p:cNvPr id="8" name="Footer Placeholder 7"/>
          <p:cNvSpPr>
            <a:spLocks noGrp="1"/>
          </p:cNvSpPr>
          <p:nvPr>
            <p:ph type="ftr" sz="quarter" idx="15"/>
          </p:nvPr>
        </p:nvSpPr>
        <p:spPr/>
        <p:txBody>
          <a:bodyPr/>
          <a:lstStyle/>
          <a:p>
            <a:endParaRPr lang="de-DE"/>
          </a:p>
        </p:txBody>
      </p:sp>
      <p:sp>
        <p:nvSpPr>
          <p:cNvPr id="10"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
        <p:nvSpPr>
          <p:cNvPr id="14" name="Content Placeholder 2"/>
          <p:cNvSpPr>
            <a:spLocks noGrp="1"/>
          </p:cNvSpPr>
          <p:nvPr>
            <p:ph sz="quarter" idx="16"/>
          </p:nvPr>
        </p:nvSpPr>
        <p:spPr>
          <a:xfrm>
            <a:off x="768351" y="1415035"/>
            <a:ext cx="10655300" cy="4359232"/>
          </a:xfrm>
          <a:prstGeom prst="rect">
            <a:avLst/>
          </a:prstGeo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32731934"/>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p:txBody>
          <a:bodyPr/>
          <a:lstStyle/>
          <a:p>
            <a:fld id="{37FFCD0F-6FD7-423A-A678-0AA8290E11CF}" type="datetimeFigureOut">
              <a:rPr lang="de-DE" smtClean="0"/>
              <a:pPr/>
              <a:t>24.03.2025</a:t>
            </a:fld>
            <a:endParaRPr lang="de-DE"/>
          </a:p>
        </p:txBody>
      </p:sp>
      <p:sp>
        <p:nvSpPr>
          <p:cNvPr id="6" name="Footer Placeholder 5"/>
          <p:cNvSpPr>
            <a:spLocks noGrp="1"/>
          </p:cNvSpPr>
          <p:nvPr>
            <p:ph type="ftr" sz="quarter" idx="19"/>
          </p:nvPr>
        </p:nvSpPr>
        <p:spPr/>
        <p:txBody>
          <a:bodyPr/>
          <a:lstStyle/>
          <a:p>
            <a:endParaRPr lang="de-DE"/>
          </a:p>
        </p:txBody>
      </p:sp>
      <p:sp>
        <p:nvSpPr>
          <p:cNvPr id="10"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
        <p:nvSpPr>
          <p:cNvPr id="20" name="Text Placeholder 8"/>
          <p:cNvSpPr>
            <a:spLocks noGrp="1"/>
          </p:cNvSpPr>
          <p:nvPr>
            <p:ph type="body" sz="quarter" idx="23" hasCustomPrompt="1"/>
          </p:nvPr>
        </p:nvSpPr>
        <p:spPr>
          <a:xfrm>
            <a:off x="6361122" y="1419806"/>
            <a:ext cx="5062529" cy="4353063"/>
          </a:xfrm>
          <a:prstGeom prst="rect">
            <a:avLst/>
          </a:prstGeom>
        </p:spPr>
        <p:txBody>
          <a:bodyPr>
            <a:normAutofit/>
          </a:bodyPr>
          <a:lstStyle>
            <a:lvl1pPr marL="0" indent="0">
              <a:lnSpc>
                <a:spcPct val="100000"/>
              </a:lnSpc>
              <a:buFont typeface="Arial" charset="0"/>
              <a:buNone/>
              <a:defRPr sz="2133" b="0" baseline="0"/>
            </a:lvl1pPr>
            <a:lvl2pPr marL="480472" indent="-480472">
              <a:lnSpc>
                <a:spcPct val="100000"/>
              </a:lnSpc>
              <a:buFont typeface="+mj-lt"/>
              <a:buAutoNum type="arabicPeriod"/>
              <a:defRPr sz="2133" b="0"/>
            </a:lvl2pPr>
            <a:lvl3pPr marL="486821" indent="0">
              <a:lnSpc>
                <a:spcPct val="100000"/>
              </a:lnSpc>
              <a:buFont typeface="Arial" charset="0"/>
              <a:buNone/>
              <a:defRPr sz="2133" b="0"/>
            </a:lvl3pPr>
            <a:lvl4pPr marL="732348" indent="0">
              <a:lnSpc>
                <a:spcPct val="100000"/>
              </a:lnSpc>
              <a:buNone/>
              <a:tabLst/>
              <a:defRPr sz="2133" b="0"/>
            </a:lvl4pPr>
            <a:lvl5pPr marL="967293" indent="0">
              <a:lnSpc>
                <a:spcPct val="100000"/>
              </a:lnSpc>
              <a:buFont typeface="Arial" charset="0"/>
              <a:buNone/>
              <a:defRPr sz="2133" b="0" baseline="0"/>
            </a:lvl5pPr>
          </a:lstStyle>
          <a:p>
            <a:pPr lvl="0"/>
            <a:r>
              <a:rPr lang="en-US"/>
              <a:t>Click to add text</a:t>
            </a:r>
          </a:p>
        </p:txBody>
      </p:sp>
      <p:sp>
        <p:nvSpPr>
          <p:cNvPr id="23" name="Text Placeholder 8"/>
          <p:cNvSpPr>
            <a:spLocks noGrp="1"/>
          </p:cNvSpPr>
          <p:nvPr>
            <p:ph type="body" sz="quarter" idx="24" hasCustomPrompt="1"/>
          </p:nvPr>
        </p:nvSpPr>
        <p:spPr>
          <a:xfrm>
            <a:off x="768352" y="1419805"/>
            <a:ext cx="5062529" cy="4353063"/>
          </a:xfrm>
          <a:prstGeom prst="rect">
            <a:avLst/>
          </a:prstGeom>
        </p:spPr>
        <p:txBody>
          <a:bodyPr>
            <a:normAutofit/>
          </a:bodyPr>
          <a:lstStyle>
            <a:lvl1pPr marL="0" indent="0">
              <a:lnSpc>
                <a:spcPct val="100000"/>
              </a:lnSpc>
              <a:buFont typeface="Arial" charset="0"/>
              <a:buNone/>
              <a:defRPr sz="2133" b="0"/>
            </a:lvl1pPr>
            <a:lvl2pPr marL="480472" indent="-480472">
              <a:lnSpc>
                <a:spcPct val="100000"/>
              </a:lnSpc>
              <a:buFont typeface="+mj-lt"/>
              <a:buAutoNum type="arabicPeriod"/>
              <a:defRPr sz="2133" b="0"/>
            </a:lvl2pPr>
            <a:lvl3pPr marL="486821" indent="0">
              <a:lnSpc>
                <a:spcPct val="100000"/>
              </a:lnSpc>
              <a:buFont typeface="Arial" charset="0"/>
              <a:buNone/>
              <a:defRPr sz="2133" b="0"/>
            </a:lvl3pPr>
            <a:lvl4pPr marL="732348" indent="0">
              <a:lnSpc>
                <a:spcPct val="100000"/>
              </a:lnSpc>
              <a:buNone/>
              <a:tabLst/>
              <a:defRPr sz="2133" b="0"/>
            </a:lvl4pPr>
            <a:lvl5pPr marL="967293" indent="0">
              <a:lnSpc>
                <a:spcPct val="100000"/>
              </a:lnSpc>
              <a:buFont typeface="Arial" charset="0"/>
              <a:buNone/>
              <a:defRPr sz="2133" b="0" baseline="0"/>
            </a:lvl5pPr>
          </a:lstStyle>
          <a:p>
            <a:pPr lvl="0"/>
            <a:r>
              <a:rPr lang="en-US"/>
              <a:t>Click to add text</a:t>
            </a:r>
          </a:p>
        </p:txBody>
      </p:sp>
    </p:spTree>
    <p:extLst>
      <p:ext uri="{BB962C8B-B14F-4D97-AF65-F5344CB8AC3E}">
        <p14:creationId xmlns:p14="http://schemas.microsoft.com/office/powerpoint/2010/main" val="4221105784"/>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bullets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p:txBody>
          <a:bodyPr/>
          <a:lstStyle/>
          <a:p>
            <a:fld id="{37FFCD0F-6FD7-423A-A678-0AA8290E11CF}" type="datetimeFigureOut">
              <a:rPr lang="de-DE" smtClean="0"/>
              <a:pPr/>
              <a:t>24.03.2025</a:t>
            </a:fld>
            <a:endParaRPr lang="de-DE"/>
          </a:p>
        </p:txBody>
      </p:sp>
      <p:sp>
        <p:nvSpPr>
          <p:cNvPr id="6" name="Footer Placeholder 5"/>
          <p:cNvSpPr>
            <a:spLocks noGrp="1"/>
          </p:cNvSpPr>
          <p:nvPr>
            <p:ph type="ftr" sz="quarter" idx="19"/>
          </p:nvPr>
        </p:nvSpPr>
        <p:spPr/>
        <p:txBody>
          <a:bodyPr/>
          <a:lstStyle/>
          <a:p>
            <a:endParaRPr lang="de-DE"/>
          </a:p>
        </p:txBody>
      </p:sp>
      <p:sp>
        <p:nvSpPr>
          <p:cNvPr id="10"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
        <p:nvSpPr>
          <p:cNvPr id="8" name="Text Placeholder 8"/>
          <p:cNvSpPr>
            <a:spLocks noGrp="1"/>
          </p:cNvSpPr>
          <p:nvPr>
            <p:ph type="body" sz="quarter" idx="13" hasCustomPrompt="1"/>
          </p:nvPr>
        </p:nvSpPr>
        <p:spPr>
          <a:xfrm>
            <a:off x="768351" y="1419805"/>
            <a:ext cx="5062528" cy="4353063"/>
          </a:xfrm>
          <a:prstGeom prst="rect">
            <a:avLst/>
          </a:prstGeom>
        </p:spPr>
        <p:txBody>
          <a:bodyPr/>
          <a:lstStyle>
            <a:lvl1pPr marL="380990" indent="-380990">
              <a:lnSpc>
                <a:spcPct val="100000"/>
              </a:lnSpc>
              <a:buFont typeface="Arial" panose="020B0604020202020204" pitchFamily="34" charset="0"/>
              <a:buChar char="•"/>
              <a:defRPr sz="2133" b="0" baseline="0"/>
            </a:lvl1pPr>
            <a:lvl2pPr marL="380990" indent="-380990">
              <a:lnSpc>
                <a:spcPct val="100000"/>
              </a:lnSpc>
              <a:buFont typeface="Arial" panose="020B0604020202020204" pitchFamily="34" charset="0"/>
              <a:buChar char="•"/>
              <a:defRPr sz="1733" b="0"/>
            </a:lvl2pPr>
            <a:lvl3pPr marL="596885" indent="-232828">
              <a:lnSpc>
                <a:spcPct val="100000"/>
              </a:lnSpc>
              <a:buFont typeface="Arial" panose="020B0604020202020204" pitchFamily="34" charset="0"/>
              <a:buChar char="−"/>
              <a:defRPr sz="1867" b="0"/>
            </a:lvl3pPr>
            <a:lvl4pPr marL="831830" indent="-234945">
              <a:lnSpc>
                <a:spcPct val="100000"/>
              </a:lnSpc>
              <a:tabLst/>
              <a:defRPr sz="1867" b="0"/>
            </a:lvl4pPr>
            <a:lvl5pPr marL="1079473" indent="-247644">
              <a:lnSpc>
                <a:spcPct val="100000"/>
              </a:lnSpc>
              <a:defRPr sz="1867" b="0"/>
            </a:lvl5pPr>
            <a:lvl6pPr marL="2285943" indent="0">
              <a:buNone/>
              <a:defRPr/>
            </a:lvl6pPr>
          </a:lstStyle>
          <a:p>
            <a:pPr lvl="0"/>
            <a:r>
              <a:rPr lang="en-US"/>
              <a:t>Click to add text</a:t>
            </a:r>
          </a:p>
          <a:p>
            <a:pPr lvl="2"/>
            <a:r>
              <a:rPr lang="en-US"/>
              <a:t>Second level</a:t>
            </a:r>
          </a:p>
          <a:p>
            <a:pPr lvl="3"/>
            <a:r>
              <a:rPr lang="en-US"/>
              <a:t>Third level</a:t>
            </a:r>
          </a:p>
          <a:p>
            <a:pPr lvl="4"/>
            <a:r>
              <a:rPr lang="en-US"/>
              <a:t>Fourth level</a:t>
            </a:r>
            <a:endParaRPr lang="en-GB"/>
          </a:p>
          <a:p>
            <a:pPr lvl="0"/>
            <a:endParaRPr lang="en-US"/>
          </a:p>
        </p:txBody>
      </p:sp>
      <p:sp>
        <p:nvSpPr>
          <p:cNvPr id="9" name="Text Placeholder 8"/>
          <p:cNvSpPr>
            <a:spLocks noGrp="1"/>
          </p:cNvSpPr>
          <p:nvPr>
            <p:ph type="body" sz="quarter" idx="17" hasCustomPrompt="1"/>
          </p:nvPr>
        </p:nvSpPr>
        <p:spPr>
          <a:xfrm>
            <a:off x="6361123" y="1419805"/>
            <a:ext cx="5062528" cy="4353063"/>
          </a:xfrm>
          <a:prstGeom prst="rect">
            <a:avLst/>
          </a:prstGeom>
        </p:spPr>
        <p:txBody>
          <a:bodyPr/>
          <a:lstStyle>
            <a:lvl1pPr marL="380990" indent="-380990">
              <a:lnSpc>
                <a:spcPct val="100000"/>
              </a:lnSpc>
              <a:buFont typeface="Arial" panose="020B0604020202020204" pitchFamily="34" charset="0"/>
              <a:buChar char="•"/>
              <a:defRPr sz="2133" b="0"/>
            </a:lvl1pPr>
            <a:lvl2pPr marL="383108" indent="-383108">
              <a:lnSpc>
                <a:spcPct val="100000"/>
              </a:lnSpc>
              <a:buFont typeface="Arial" panose="020B0604020202020204" pitchFamily="34" charset="0"/>
              <a:buChar char="•"/>
              <a:defRPr sz="1733" b="0"/>
            </a:lvl2pPr>
            <a:lvl3pPr marL="596885" indent="-232828">
              <a:lnSpc>
                <a:spcPct val="100000"/>
              </a:lnSpc>
              <a:buFont typeface="Arial" panose="020B0604020202020204" pitchFamily="34" charset="0"/>
              <a:buChar char="−"/>
              <a:defRPr sz="1867" b="0"/>
            </a:lvl3pPr>
            <a:lvl4pPr marL="831830" indent="-234945">
              <a:lnSpc>
                <a:spcPct val="100000"/>
              </a:lnSpc>
              <a:tabLst/>
              <a:defRPr sz="1867" b="0"/>
            </a:lvl4pPr>
            <a:lvl5pPr marL="1079473" indent="-247644">
              <a:lnSpc>
                <a:spcPct val="100000"/>
              </a:lnSpc>
              <a:defRPr sz="1867" b="0"/>
            </a:lvl5pPr>
          </a:lstStyle>
          <a:p>
            <a:pPr lvl="0"/>
            <a:r>
              <a:rPr lang="en-US"/>
              <a:t>Click to add text</a:t>
            </a:r>
          </a:p>
          <a:p>
            <a:pPr lvl="2"/>
            <a:r>
              <a:rPr lang="en-US"/>
              <a:t>Second level</a:t>
            </a:r>
          </a:p>
          <a:p>
            <a:pPr lvl="3"/>
            <a:r>
              <a:rPr lang="en-US"/>
              <a:t>Third level</a:t>
            </a:r>
          </a:p>
          <a:p>
            <a:pPr lvl="4"/>
            <a:r>
              <a:rPr lang="en-US"/>
              <a:t>Fourth level</a:t>
            </a:r>
            <a:endParaRPr lang="en-GB"/>
          </a:p>
        </p:txBody>
      </p:sp>
    </p:spTree>
    <p:extLst>
      <p:ext uri="{BB962C8B-B14F-4D97-AF65-F5344CB8AC3E}">
        <p14:creationId xmlns:p14="http://schemas.microsoft.com/office/powerpoint/2010/main" val="3066166998"/>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text and image on right side">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6096000" y="0"/>
            <a:ext cx="6096000" cy="6858000"/>
          </a:xfrm>
          <a:prstGeom prst="rect">
            <a:avLst/>
          </a:prstGeom>
          <a:solidFill>
            <a:schemeClr val="bg1">
              <a:lumMod val="85000"/>
            </a:schemeClr>
          </a:solidFill>
        </p:spPr>
        <p:txBody>
          <a:bodyPr/>
          <a:lstStyle>
            <a:lvl1pPr marL="0" indent="0">
              <a:lnSpc>
                <a:spcPct val="100000"/>
              </a:lnSpc>
              <a:buFontTx/>
              <a:buNone/>
              <a:defRPr/>
            </a:lvl1pPr>
          </a:lstStyle>
          <a:p>
            <a:r>
              <a:rPr lang="en-US" noProof="0"/>
              <a:t>Drag picture to placeholder or click icon to add</a:t>
            </a:r>
          </a:p>
        </p:txBody>
      </p:sp>
      <p:cxnSp>
        <p:nvCxnSpPr>
          <p:cNvPr id="16" name="Straight Connector 15"/>
          <p:cNvCxnSpPr/>
          <p:nvPr userDrawn="1"/>
        </p:nvCxnSpPr>
        <p:spPr>
          <a:xfrm flipV="1">
            <a:off x="768352" y="5924553"/>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p:txBody>
          <a:bodyPr/>
          <a:lstStyle/>
          <a:p>
            <a:fld id="{37FFCD0F-6FD7-423A-A678-0AA8290E11CF}" type="datetimeFigureOut">
              <a:rPr lang="de-DE" smtClean="0"/>
              <a:pPr/>
              <a:t>24.03.2025</a:t>
            </a:fld>
            <a:endParaRPr lang="de-DE"/>
          </a:p>
        </p:txBody>
      </p:sp>
      <p:sp>
        <p:nvSpPr>
          <p:cNvPr id="5" name="Footer Placeholder 4"/>
          <p:cNvSpPr>
            <a:spLocks noGrp="1"/>
          </p:cNvSpPr>
          <p:nvPr>
            <p:ph type="ftr" sz="quarter" idx="16"/>
          </p:nvPr>
        </p:nvSpPr>
        <p:spPr/>
        <p:txBody>
          <a:bodyPr/>
          <a:lstStyle/>
          <a:p>
            <a:endParaRPr lang="de-DE"/>
          </a:p>
        </p:txBody>
      </p:sp>
      <p:sp>
        <p:nvSpPr>
          <p:cNvPr id="8" name="Title 1"/>
          <p:cNvSpPr>
            <a:spLocks noGrp="1"/>
          </p:cNvSpPr>
          <p:nvPr>
            <p:ph type="title" hasCustomPrompt="1"/>
          </p:nvPr>
        </p:nvSpPr>
        <p:spPr>
          <a:xfrm>
            <a:off x="768352" y="493834"/>
            <a:ext cx="5062529" cy="617012"/>
          </a:xfrm>
          <a:prstGeom prst="rect">
            <a:avLst/>
          </a:prstGeom>
        </p:spPr>
        <p:txBody>
          <a:bodyPr>
            <a:noAutofit/>
          </a:bodyPr>
          <a:lstStyle>
            <a:lvl1pPr>
              <a:lnSpc>
                <a:spcPct val="100000"/>
              </a:lnSpc>
              <a:defRPr sz="3733"/>
            </a:lvl1pPr>
          </a:lstStyle>
          <a:p>
            <a:r>
              <a:rPr lang="en-US"/>
              <a:t>Title</a:t>
            </a:r>
            <a:endParaRPr lang="de-DE"/>
          </a:p>
        </p:txBody>
      </p:sp>
      <p:sp>
        <p:nvSpPr>
          <p:cNvPr id="11" name="Text Placeholder 8"/>
          <p:cNvSpPr>
            <a:spLocks noGrp="1"/>
          </p:cNvSpPr>
          <p:nvPr>
            <p:ph type="body" sz="quarter" idx="24" hasCustomPrompt="1"/>
          </p:nvPr>
        </p:nvSpPr>
        <p:spPr>
          <a:xfrm>
            <a:off x="768352" y="1419805"/>
            <a:ext cx="5062529" cy="4353063"/>
          </a:xfrm>
          <a:prstGeom prst="rect">
            <a:avLst/>
          </a:prstGeom>
        </p:spPr>
        <p:txBody>
          <a:bodyPr>
            <a:normAutofit/>
          </a:bodyPr>
          <a:lstStyle>
            <a:lvl1pPr marL="0" indent="0">
              <a:lnSpc>
                <a:spcPct val="100000"/>
              </a:lnSpc>
              <a:buFont typeface="Arial" charset="0"/>
              <a:buNone/>
              <a:defRPr sz="2133" b="0"/>
            </a:lvl1pPr>
            <a:lvl2pPr marL="480472" indent="-480472">
              <a:lnSpc>
                <a:spcPct val="100000"/>
              </a:lnSpc>
              <a:buFont typeface="+mj-lt"/>
              <a:buAutoNum type="arabicPeriod"/>
              <a:defRPr sz="2133" b="0"/>
            </a:lvl2pPr>
            <a:lvl3pPr marL="486821" indent="0">
              <a:lnSpc>
                <a:spcPct val="100000"/>
              </a:lnSpc>
              <a:buFont typeface="Arial" charset="0"/>
              <a:buNone/>
              <a:defRPr sz="2133" b="0"/>
            </a:lvl3pPr>
            <a:lvl4pPr marL="732348" indent="0">
              <a:lnSpc>
                <a:spcPct val="100000"/>
              </a:lnSpc>
              <a:buNone/>
              <a:tabLst/>
              <a:defRPr sz="2133" b="0"/>
            </a:lvl4pPr>
            <a:lvl5pPr marL="967293" indent="0">
              <a:lnSpc>
                <a:spcPct val="100000"/>
              </a:lnSpc>
              <a:buFont typeface="Arial" charset="0"/>
              <a:buNone/>
              <a:defRPr sz="2133" b="0" baseline="0"/>
            </a:lvl5pPr>
          </a:lstStyle>
          <a:p>
            <a:pPr lvl="0"/>
            <a:r>
              <a:rPr lang="en-US"/>
              <a:t>Click to add text</a:t>
            </a:r>
          </a:p>
        </p:txBody>
      </p:sp>
    </p:spTree>
    <p:extLst>
      <p:ext uri="{BB962C8B-B14F-4D97-AF65-F5344CB8AC3E}">
        <p14:creationId xmlns:p14="http://schemas.microsoft.com/office/powerpoint/2010/main" val="4043133339"/>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text and image on left side">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392000" y="6296344"/>
            <a:ext cx="4114800" cy="217085"/>
          </a:xfrm>
        </p:spPr>
        <p:txBody>
          <a:bodyPr/>
          <a:lstStyle/>
          <a:p>
            <a:fld id="{37FFCD0F-6FD7-423A-A678-0AA8290E11CF}" type="datetimeFigureOut">
              <a:rPr lang="de-DE" smtClean="0"/>
              <a:pPr/>
              <a:t>24.03.2025</a:t>
            </a:fld>
            <a:endParaRPr lang="de-DE"/>
          </a:p>
        </p:txBody>
      </p:sp>
      <p:sp>
        <p:nvSpPr>
          <p:cNvPr id="10" name="Footer Placeholder 4"/>
          <p:cNvSpPr>
            <a:spLocks noGrp="1"/>
          </p:cNvSpPr>
          <p:nvPr>
            <p:ph type="ftr" sz="quarter" idx="16"/>
          </p:nvPr>
        </p:nvSpPr>
        <p:spPr>
          <a:xfrm>
            <a:off x="1392000" y="6041602"/>
            <a:ext cx="4114800" cy="216325"/>
          </a:xfrm>
        </p:spPr>
        <p:txBody>
          <a:bodyPr/>
          <a:lstStyle/>
          <a:p>
            <a:endParaRPr lang="de-DE"/>
          </a:p>
        </p:txBody>
      </p:sp>
      <p:cxnSp>
        <p:nvCxnSpPr>
          <p:cNvPr id="11" name="Straight Connector 10"/>
          <p:cNvCxnSpPr/>
          <p:nvPr userDrawn="1"/>
        </p:nvCxnSpPr>
        <p:spPr>
          <a:xfrm flipV="1">
            <a:off x="768352" y="5924553"/>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2" name="Picture Placeholder 9"/>
          <p:cNvSpPr>
            <a:spLocks noGrp="1"/>
          </p:cNvSpPr>
          <p:nvPr>
            <p:ph type="pic" sz="quarter" idx="24"/>
          </p:nvPr>
        </p:nvSpPr>
        <p:spPr>
          <a:xfrm>
            <a:off x="0" y="0"/>
            <a:ext cx="6096000" cy="6858000"/>
          </a:xfrm>
          <a:prstGeom prst="rect">
            <a:avLst/>
          </a:prstGeom>
          <a:solidFill>
            <a:schemeClr val="bg1">
              <a:lumMod val="85000"/>
            </a:schemeClr>
          </a:solidFill>
        </p:spPr>
        <p:txBody>
          <a:bodyPr/>
          <a:lstStyle>
            <a:lvl1pPr marL="0" indent="0">
              <a:lnSpc>
                <a:spcPct val="100000"/>
              </a:lnSpc>
              <a:buFontTx/>
              <a:buNone/>
              <a:defRPr/>
            </a:lvl1pPr>
          </a:lstStyle>
          <a:p>
            <a:r>
              <a:rPr lang="en-US" noProof="0"/>
              <a:t>Drag picture to placeholder or click icon to add</a:t>
            </a:r>
          </a:p>
        </p:txBody>
      </p:sp>
      <p:sp>
        <p:nvSpPr>
          <p:cNvPr id="16" name="Title 1"/>
          <p:cNvSpPr>
            <a:spLocks noGrp="1"/>
          </p:cNvSpPr>
          <p:nvPr>
            <p:ph type="title" hasCustomPrompt="1"/>
          </p:nvPr>
        </p:nvSpPr>
        <p:spPr>
          <a:xfrm>
            <a:off x="6325652" y="493834"/>
            <a:ext cx="5062529" cy="617012"/>
          </a:xfrm>
          <a:prstGeom prst="rect">
            <a:avLst/>
          </a:prstGeom>
        </p:spPr>
        <p:txBody>
          <a:bodyPr>
            <a:noAutofit/>
          </a:bodyPr>
          <a:lstStyle>
            <a:lvl1pPr>
              <a:lnSpc>
                <a:spcPct val="100000"/>
              </a:lnSpc>
              <a:defRPr sz="3733"/>
            </a:lvl1pPr>
          </a:lstStyle>
          <a:p>
            <a:r>
              <a:rPr lang="en-US"/>
              <a:t>Title</a:t>
            </a:r>
            <a:endParaRPr lang="de-DE"/>
          </a:p>
        </p:txBody>
      </p:sp>
      <p:sp>
        <p:nvSpPr>
          <p:cNvPr id="18" name="Text Placeholder 8"/>
          <p:cNvSpPr>
            <a:spLocks noGrp="1"/>
          </p:cNvSpPr>
          <p:nvPr>
            <p:ph type="body" sz="quarter" idx="25" hasCustomPrompt="1"/>
          </p:nvPr>
        </p:nvSpPr>
        <p:spPr>
          <a:xfrm>
            <a:off x="6325652" y="1419805"/>
            <a:ext cx="5062529" cy="4353063"/>
          </a:xfrm>
          <a:prstGeom prst="rect">
            <a:avLst/>
          </a:prstGeom>
        </p:spPr>
        <p:txBody>
          <a:bodyPr>
            <a:normAutofit/>
          </a:bodyPr>
          <a:lstStyle>
            <a:lvl1pPr marL="0" indent="0">
              <a:lnSpc>
                <a:spcPct val="100000"/>
              </a:lnSpc>
              <a:buFont typeface="Arial" charset="0"/>
              <a:buNone/>
              <a:defRPr sz="2133" b="0"/>
            </a:lvl1pPr>
            <a:lvl2pPr marL="480472" indent="-480472">
              <a:lnSpc>
                <a:spcPct val="100000"/>
              </a:lnSpc>
              <a:buFont typeface="+mj-lt"/>
              <a:buAutoNum type="arabicPeriod"/>
              <a:defRPr sz="2133" b="0"/>
            </a:lvl2pPr>
            <a:lvl3pPr marL="486821" indent="0">
              <a:lnSpc>
                <a:spcPct val="100000"/>
              </a:lnSpc>
              <a:buFont typeface="Arial" charset="0"/>
              <a:buNone/>
              <a:defRPr sz="2133" b="0"/>
            </a:lvl3pPr>
            <a:lvl4pPr marL="732348" indent="0">
              <a:lnSpc>
                <a:spcPct val="100000"/>
              </a:lnSpc>
              <a:buNone/>
              <a:tabLst/>
              <a:defRPr sz="2133" b="0"/>
            </a:lvl4pPr>
            <a:lvl5pPr marL="967293" indent="0">
              <a:lnSpc>
                <a:spcPct val="100000"/>
              </a:lnSpc>
              <a:buFont typeface="Arial" charset="0"/>
              <a:buNone/>
              <a:defRPr sz="2133" b="0" baseline="0"/>
            </a:lvl5pPr>
          </a:lstStyle>
          <a:p>
            <a:pPr lvl="0"/>
            <a:r>
              <a:rPr lang="en-US"/>
              <a:t>Click to add text</a:t>
            </a:r>
          </a:p>
        </p:txBody>
      </p:sp>
    </p:spTree>
    <p:extLst>
      <p:ext uri="{BB962C8B-B14F-4D97-AF65-F5344CB8AC3E}">
        <p14:creationId xmlns:p14="http://schemas.microsoft.com/office/powerpoint/2010/main" val="2153014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392000" y="6296344"/>
            <a:ext cx="4114800" cy="217085"/>
          </a:xfrm>
        </p:spPr>
        <p:txBody>
          <a:bodyPr/>
          <a:lstStyle/>
          <a:p>
            <a:fld id="{37FFCD0F-6FD7-423A-A678-0AA8290E11CF}" type="datetimeFigureOut">
              <a:rPr lang="de-DE" smtClean="0"/>
              <a:pPr/>
              <a:t>24.03.2025</a:t>
            </a:fld>
            <a:endParaRPr lang="de-DE"/>
          </a:p>
        </p:txBody>
      </p:sp>
      <p:sp>
        <p:nvSpPr>
          <p:cNvPr id="10" name="Footer Placeholder 4"/>
          <p:cNvSpPr>
            <a:spLocks noGrp="1"/>
          </p:cNvSpPr>
          <p:nvPr>
            <p:ph type="ftr" sz="quarter" idx="16"/>
          </p:nvPr>
        </p:nvSpPr>
        <p:spPr>
          <a:xfrm>
            <a:off x="1392000" y="6041602"/>
            <a:ext cx="4114800" cy="216325"/>
          </a:xfrm>
        </p:spPr>
        <p:txBody>
          <a:bodyPr/>
          <a:lstStyle/>
          <a:p>
            <a:endParaRPr lang="de-DE"/>
          </a:p>
        </p:txBody>
      </p:sp>
      <p:cxnSp>
        <p:nvCxnSpPr>
          <p:cNvPr id="11" name="Straight Connector 10"/>
          <p:cNvCxnSpPr/>
          <p:nvPr userDrawn="1"/>
        </p:nvCxnSpPr>
        <p:spPr>
          <a:xfrm flipV="1">
            <a:off x="768352" y="5924553"/>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5" name="Picture Placeholder 9"/>
          <p:cNvSpPr>
            <a:spLocks noGrp="1"/>
          </p:cNvSpPr>
          <p:nvPr>
            <p:ph type="pic" sz="quarter" idx="14"/>
          </p:nvPr>
        </p:nvSpPr>
        <p:spPr>
          <a:xfrm>
            <a:off x="4515555" y="1419805"/>
            <a:ext cx="6908095" cy="4353063"/>
          </a:xfrm>
          <a:prstGeom prst="rect">
            <a:avLst/>
          </a:prstGeom>
          <a:solidFill>
            <a:schemeClr val="bg1">
              <a:lumMod val="85000"/>
            </a:schemeClr>
          </a:solidFill>
        </p:spPr>
        <p:txBody>
          <a:bodyPr/>
          <a:lstStyle>
            <a:lvl1pPr marL="0" indent="0">
              <a:lnSpc>
                <a:spcPct val="100000"/>
              </a:lnSpc>
              <a:buFontTx/>
              <a:buNone/>
              <a:defRPr/>
            </a:lvl1pPr>
          </a:lstStyle>
          <a:p>
            <a:r>
              <a:rPr lang="en-US" noProof="0"/>
              <a:t>Drag picture to placeholder or click icon to add</a:t>
            </a:r>
          </a:p>
        </p:txBody>
      </p:sp>
      <p:sp>
        <p:nvSpPr>
          <p:cNvPr id="7"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
        <p:nvSpPr>
          <p:cNvPr id="8" name="Text Placeholder 8"/>
          <p:cNvSpPr>
            <a:spLocks noGrp="1"/>
          </p:cNvSpPr>
          <p:nvPr>
            <p:ph type="body" sz="quarter" idx="24" hasCustomPrompt="1"/>
          </p:nvPr>
        </p:nvSpPr>
        <p:spPr>
          <a:xfrm>
            <a:off x="768352" y="1419805"/>
            <a:ext cx="3521427" cy="4353063"/>
          </a:xfrm>
          <a:prstGeom prst="rect">
            <a:avLst/>
          </a:prstGeom>
        </p:spPr>
        <p:txBody>
          <a:bodyPr>
            <a:normAutofit/>
          </a:bodyPr>
          <a:lstStyle>
            <a:lvl1pPr marL="0" indent="0">
              <a:lnSpc>
                <a:spcPct val="100000"/>
              </a:lnSpc>
              <a:buFont typeface="Arial" charset="0"/>
              <a:buNone/>
              <a:defRPr sz="2133" b="0"/>
            </a:lvl1pPr>
            <a:lvl2pPr marL="480472" indent="-480472">
              <a:lnSpc>
                <a:spcPct val="100000"/>
              </a:lnSpc>
              <a:buFont typeface="+mj-lt"/>
              <a:buAutoNum type="arabicPeriod"/>
              <a:defRPr sz="2133" b="0"/>
            </a:lvl2pPr>
            <a:lvl3pPr marL="486821" indent="0">
              <a:lnSpc>
                <a:spcPct val="100000"/>
              </a:lnSpc>
              <a:buFont typeface="Arial" charset="0"/>
              <a:buNone/>
              <a:defRPr sz="2133" b="0"/>
            </a:lvl3pPr>
            <a:lvl4pPr marL="732348" indent="0">
              <a:lnSpc>
                <a:spcPct val="100000"/>
              </a:lnSpc>
              <a:buNone/>
              <a:tabLst/>
              <a:defRPr sz="2133" b="0"/>
            </a:lvl4pPr>
            <a:lvl5pPr marL="967293" indent="0">
              <a:lnSpc>
                <a:spcPct val="100000"/>
              </a:lnSpc>
              <a:buFont typeface="Arial" charset="0"/>
              <a:buNone/>
              <a:defRPr sz="2133" b="0" baseline="0"/>
            </a:lvl5pPr>
          </a:lstStyle>
          <a:p>
            <a:pPr lvl="0"/>
            <a:r>
              <a:rPr lang="en-US"/>
              <a:t>Click to add text</a:t>
            </a:r>
          </a:p>
        </p:txBody>
      </p:sp>
    </p:spTree>
    <p:extLst>
      <p:ext uri="{BB962C8B-B14F-4D97-AF65-F5344CB8AC3E}">
        <p14:creationId xmlns:p14="http://schemas.microsoft.com/office/powerpoint/2010/main" val="29570790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7FFCD0F-6FD7-423A-A678-0AA8290E11CF}" type="datetimeFigureOut">
              <a:rPr lang="de-DE" smtClean="0"/>
              <a:pPr/>
              <a:t>24.03.2025</a:t>
            </a:fld>
            <a:endParaRPr lang="de-DE"/>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6045" y="3101091"/>
            <a:ext cx="3905956" cy="3756909"/>
          </a:xfrm>
          <a:prstGeom prst="rect">
            <a:avLst/>
          </a:prstGeom>
        </p:spPr>
      </p:pic>
      <p:sp>
        <p:nvSpPr>
          <p:cNvPr id="6" name="Footer Placeholder 5"/>
          <p:cNvSpPr>
            <a:spLocks noGrp="1"/>
          </p:cNvSpPr>
          <p:nvPr>
            <p:ph type="ftr" sz="quarter" idx="11"/>
          </p:nvPr>
        </p:nvSpPr>
        <p:spPr/>
        <p:txBody>
          <a:bodyPr/>
          <a:lstStyle/>
          <a:p>
            <a:endParaRPr lang="de-DE"/>
          </a:p>
        </p:txBody>
      </p:sp>
      <p:sp>
        <p:nvSpPr>
          <p:cNvPr id="7" name="Title 1"/>
          <p:cNvSpPr>
            <a:spLocks noGrp="1"/>
          </p:cNvSpPr>
          <p:nvPr>
            <p:ph type="title" hasCustomPrompt="1"/>
          </p:nvPr>
        </p:nvSpPr>
        <p:spPr>
          <a:xfrm>
            <a:off x="768351" y="584571"/>
            <a:ext cx="8331199" cy="3773451"/>
          </a:xfrm>
          <a:prstGeom prst="rect">
            <a:avLst/>
          </a:prstGeom>
        </p:spPr>
        <p:txBody>
          <a:bodyPr lIns="0" tIns="0" rIns="0">
            <a:normAutofit/>
          </a:bodyPr>
          <a:lstStyle>
            <a:lvl1pPr marL="237061" indent="-237061">
              <a:lnSpc>
                <a:spcPct val="100000"/>
              </a:lnSpc>
              <a:defRPr sz="4800" baseline="0">
                <a:solidFill>
                  <a:srgbClr val="FF6C00"/>
                </a:solidFill>
              </a:defRPr>
            </a:lvl1pPr>
          </a:lstStyle>
          <a:p>
            <a:r>
              <a:rPr lang="en-US"/>
              <a:t>“Quote</a:t>
            </a:r>
            <a:r>
              <a:rPr lang="de-DE"/>
              <a:t>”</a:t>
            </a:r>
          </a:p>
        </p:txBody>
      </p:sp>
      <p:cxnSp>
        <p:nvCxnSpPr>
          <p:cNvPr id="8" name="Straight Connector 7"/>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360891"/>
      </p:ext>
    </p:extLst>
  </p:cSld>
  <p:clrMapOvr>
    <a:masterClrMapping/>
  </p:clrMapOvr>
  <p:extLst>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Quote with dark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12192000" cy="6858000"/>
          </a:xfrm>
          <a:prstGeom prst="rect">
            <a:avLst/>
          </a:prstGeom>
          <a:solidFill>
            <a:schemeClr val="bg1">
              <a:lumMod val="95000"/>
            </a:schemeClr>
          </a:solidFill>
        </p:spPr>
        <p:txBody>
          <a:bodyPr/>
          <a:lstStyle>
            <a:lvl1pPr marL="0" indent="0">
              <a:lnSpc>
                <a:spcPct val="100000"/>
              </a:lnSpc>
              <a:buNone/>
              <a:defRPr/>
            </a:lvl1pPr>
          </a:lstStyle>
          <a:p>
            <a:r>
              <a:rPr lang="en-US" noProof="0"/>
              <a:t>Drag picture to placeholder or click icon to add</a:t>
            </a:r>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768351" y="589650"/>
            <a:ext cx="7988788" cy="4240257"/>
          </a:xfrm>
          <a:prstGeom prst="rect">
            <a:avLst/>
          </a:prstGeom>
        </p:spPr>
        <p:txBody>
          <a:bodyPr lIns="0" rIns="0">
            <a:normAutofit/>
          </a:bodyPr>
          <a:lstStyle>
            <a:lvl1pPr marL="237061" indent="-237061">
              <a:lnSpc>
                <a:spcPct val="100000"/>
              </a:lnSpc>
              <a:defRPr sz="4800">
                <a:solidFill>
                  <a:schemeClr val="bg1"/>
                </a:solidFill>
              </a:defRPr>
            </a:lvl1pPr>
          </a:lstStyle>
          <a:p>
            <a:r>
              <a:rPr lang="en-US"/>
              <a:t>“Quote”</a:t>
            </a:r>
            <a:endParaRPr lang="de-DE"/>
          </a:p>
        </p:txBody>
      </p:sp>
    </p:spTree>
    <p:extLst>
      <p:ext uri="{BB962C8B-B14F-4D97-AF65-F5344CB8AC3E}">
        <p14:creationId xmlns:p14="http://schemas.microsoft.com/office/powerpoint/2010/main" val="2127216385"/>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Quote with light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12192000" cy="6858000"/>
          </a:xfrm>
          <a:prstGeom prst="rect">
            <a:avLst/>
          </a:prstGeom>
          <a:solidFill>
            <a:schemeClr val="bg1">
              <a:lumMod val="95000"/>
            </a:schemeClr>
          </a:solidFill>
        </p:spPr>
        <p:txBody>
          <a:bodyPr/>
          <a:lstStyle>
            <a:lvl1pPr marL="0" indent="0">
              <a:lnSpc>
                <a:spcPct val="100000"/>
              </a:lnSpc>
              <a:buNone/>
              <a:defRPr/>
            </a:lvl1pPr>
          </a:lstStyle>
          <a:p>
            <a:r>
              <a:rPr lang="nl-NL"/>
              <a:t>Drag </a:t>
            </a:r>
            <a:r>
              <a:rPr lang="en-US" noProof="0"/>
              <a:t>picture</a:t>
            </a:r>
            <a:r>
              <a:rPr lang="nl-NL"/>
              <a:t> to placeholder or click icon to add</a:t>
            </a:r>
            <a:endParaRPr lang="de-DE"/>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768351" y="589650"/>
            <a:ext cx="7988788" cy="4240257"/>
          </a:xfrm>
          <a:prstGeom prst="rect">
            <a:avLst/>
          </a:prstGeom>
        </p:spPr>
        <p:txBody>
          <a:bodyPr lIns="0" rIns="0">
            <a:normAutofit/>
          </a:bodyPr>
          <a:lstStyle>
            <a:lvl1pPr marL="237061" indent="-237061">
              <a:lnSpc>
                <a:spcPct val="100000"/>
              </a:lnSpc>
              <a:defRPr sz="4800">
                <a:solidFill>
                  <a:srgbClr val="53565A"/>
                </a:solidFill>
              </a:defRPr>
            </a:lvl1pPr>
          </a:lstStyle>
          <a:p>
            <a:r>
              <a:rPr lang="en-US"/>
              <a:t>“Quote”</a:t>
            </a:r>
            <a:endParaRPr lang="de-DE"/>
          </a:p>
        </p:txBody>
      </p:sp>
    </p:spTree>
    <p:extLst>
      <p:ext uri="{BB962C8B-B14F-4D97-AF65-F5344CB8AC3E}">
        <p14:creationId xmlns:p14="http://schemas.microsoft.com/office/powerpoint/2010/main" val="2211838391"/>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and illustration">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6361123" y="1419805"/>
            <a:ext cx="5062528" cy="4353063"/>
          </a:xfrm>
          <a:prstGeom prst="rect">
            <a:avLst/>
          </a:prstGeom>
          <a:solidFill>
            <a:schemeClr val="bg1">
              <a:lumMod val="85000"/>
            </a:schemeClr>
          </a:solidFill>
        </p:spPr>
        <p:txBody>
          <a:bodyPr/>
          <a:lstStyle>
            <a:lvl1pPr marL="0" indent="0">
              <a:lnSpc>
                <a:spcPct val="100000"/>
              </a:lnSpc>
              <a:buFontTx/>
              <a:buNone/>
              <a:defRPr/>
            </a:lvl1pPr>
          </a:lstStyle>
          <a:p>
            <a:r>
              <a:rPr lang="en-US" noProof="0"/>
              <a:t>Drag picture to placeholder or click icon to add</a:t>
            </a:r>
          </a:p>
        </p:txBody>
      </p:sp>
      <p:cxnSp>
        <p:nvCxnSpPr>
          <p:cNvPr id="14" name="Straight Connector 13"/>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p:txBody>
          <a:bodyPr/>
          <a:lstStyle/>
          <a:p>
            <a:fld id="{37FFCD0F-6FD7-423A-A678-0AA8290E11CF}" type="datetimeFigureOut">
              <a:rPr lang="de-DE" smtClean="0"/>
              <a:pPr/>
              <a:t>24.03.2025</a:t>
            </a:fld>
            <a:endParaRPr lang="de-DE"/>
          </a:p>
        </p:txBody>
      </p:sp>
      <p:sp>
        <p:nvSpPr>
          <p:cNvPr id="5" name="Footer Placeholder 4"/>
          <p:cNvSpPr>
            <a:spLocks noGrp="1"/>
          </p:cNvSpPr>
          <p:nvPr>
            <p:ph type="ftr" sz="quarter" idx="16"/>
          </p:nvPr>
        </p:nvSpPr>
        <p:spPr/>
        <p:txBody>
          <a:bodyPr/>
          <a:lstStyle/>
          <a:p>
            <a:endParaRPr lang="de-DE"/>
          </a:p>
        </p:txBody>
      </p:sp>
      <p:sp>
        <p:nvSpPr>
          <p:cNvPr id="8"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
        <p:nvSpPr>
          <p:cNvPr id="9" name="Text Placeholder 8"/>
          <p:cNvSpPr>
            <a:spLocks noGrp="1"/>
          </p:cNvSpPr>
          <p:nvPr>
            <p:ph type="body" sz="quarter" idx="13" hasCustomPrompt="1"/>
          </p:nvPr>
        </p:nvSpPr>
        <p:spPr>
          <a:xfrm>
            <a:off x="768351" y="1419805"/>
            <a:ext cx="5062528" cy="4353063"/>
          </a:xfrm>
          <a:prstGeom prst="rect">
            <a:avLst/>
          </a:prstGeom>
        </p:spPr>
        <p:txBody>
          <a:bodyPr/>
          <a:lstStyle>
            <a:lvl1pPr marL="380990" indent="-380990">
              <a:lnSpc>
                <a:spcPct val="100000"/>
              </a:lnSpc>
              <a:buFont typeface="Arial" panose="020B0604020202020204" pitchFamily="34" charset="0"/>
              <a:buChar char="•"/>
              <a:defRPr sz="2133" b="0" baseline="0"/>
            </a:lvl1pPr>
            <a:lvl2pPr marL="380990" indent="-380990">
              <a:lnSpc>
                <a:spcPct val="100000"/>
              </a:lnSpc>
              <a:buFont typeface="Arial" panose="020B0604020202020204" pitchFamily="34" charset="0"/>
              <a:buChar char="•"/>
              <a:defRPr sz="1733" b="0"/>
            </a:lvl2pPr>
            <a:lvl3pPr marL="596885" indent="-232828">
              <a:lnSpc>
                <a:spcPct val="100000"/>
              </a:lnSpc>
              <a:buFont typeface="Arial" panose="020B0604020202020204" pitchFamily="34" charset="0"/>
              <a:buChar char="−"/>
              <a:defRPr sz="1867" b="0"/>
            </a:lvl3pPr>
            <a:lvl4pPr marL="831830" indent="-234945">
              <a:lnSpc>
                <a:spcPct val="100000"/>
              </a:lnSpc>
              <a:tabLst/>
              <a:defRPr sz="1867" b="0"/>
            </a:lvl4pPr>
            <a:lvl5pPr marL="1079473" indent="-247644">
              <a:lnSpc>
                <a:spcPct val="100000"/>
              </a:lnSpc>
              <a:defRPr sz="1867" b="0"/>
            </a:lvl5pPr>
            <a:lvl6pPr marL="2285943" indent="0">
              <a:buNone/>
              <a:defRPr/>
            </a:lvl6pPr>
          </a:lstStyle>
          <a:p>
            <a:pPr lvl="0"/>
            <a:r>
              <a:rPr lang="en-US"/>
              <a:t>Click to add text</a:t>
            </a:r>
          </a:p>
          <a:p>
            <a:pPr lvl="2"/>
            <a:r>
              <a:rPr lang="en-US"/>
              <a:t>Second level</a:t>
            </a:r>
          </a:p>
          <a:p>
            <a:pPr lvl="3"/>
            <a:r>
              <a:rPr lang="en-US"/>
              <a:t>Third level</a:t>
            </a:r>
          </a:p>
          <a:p>
            <a:pPr lvl="4"/>
            <a:r>
              <a:rPr lang="en-US"/>
              <a:t>Fourth level</a:t>
            </a:r>
            <a:endParaRPr lang="en-GB"/>
          </a:p>
          <a:p>
            <a:pPr lvl="0"/>
            <a:endParaRPr lang="en-US"/>
          </a:p>
        </p:txBody>
      </p:sp>
    </p:spTree>
    <p:extLst>
      <p:ext uri="{BB962C8B-B14F-4D97-AF65-F5344CB8AC3E}">
        <p14:creationId xmlns:p14="http://schemas.microsoft.com/office/powerpoint/2010/main" val="2439662201"/>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light photo and dark text">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12192000" cy="6858000"/>
          </a:xfrm>
          <a:prstGeom prst="rect">
            <a:avLst/>
          </a:prstGeom>
          <a:solidFill>
            <a:srgbClr val="F2F2F2">
              <a:alpha val="7059"/>
            </a:srgbClr>
          </a:solidFill>
        </p:spPr>
        <p:txBody>
          <a:bodyPr>
            <a:normAutofit/>
          </a:bodyPr>
          <a:lstStyle>
            <a:lvl1pPr marL="0" indent="0" algn="r">
              <a:lnSpc>
                <a:spcPct val="100000"/>
              </a:lnSpc>
              <a:buNone/>
              <a:defRPr sz="2133" baseline="0"/>
            </a:lvl1pPr>
          </a:lstStyle>
          <a:p>
            <a:r>
              <a:rPr lang="de-DE"/>
              <a:t>Click on </a:t>
            </a:r>
            <a:r>
              <a:rPr lang="de-DE" err="1"/>
              <a:t>icon</a:t>
            </a:r>
            <a:r>
              <a:rPr lang="de-DE"/>
              <a:t> </a:t>
            </a:r>
            <a:r>
              <a:rPr lang="de-DE" err="1"/>
              <a:t>to</a:t>
            </a:r>
            <a:r>
              <a:rPr lang="de-DE"/>
              <a:t> </a:t>
            </a:r>
            <a:r>
              <a:rPr lang="de-DE" err="1"/>
              <a:t>select</a:t>
            </a:r>
            <a:r>
              <a:rPr lang="de-DE"/>
              <a:t> </a:t>
            </a:r>
            <a:r>
              <a:rPr lang="de-DE" err="1"/>
              <a:t>picture</a:t>
            </a:r>
            <a:endParaRPr lang="de-DE"/>
          </a:p>
        </p:txBody>
      </p:sp>
      <p:sp>
        <p:nvSpPr>
          <p:cNvPr id="2" name="Title 1"/>
          <p:cNvSpPr>
            <a:spLocks noGrp="1"/>
          </p:cNvSpPr>
          <p:nvPr>
            <p:ph type="ctrTitle" hasCustomPrompt="1"/>
          </p:nvPr>
        </p:nvSpPr>
        <p:spPr>
          <a:xfrm>
            <a:off x="634456" y="2212623"/>
            <a:ext cx="6816945" cy="2325511"/>
          </a:xfrm>
          <a:prstGeom prst="rect">
            <a:avLst/>
          </a:prstGeom>
        </p:spPr>
        <p:txBody>
          <a:bodyPr anchor="t" anchorCtr="0">
            <a:normAutofit/>
          </a:bodyPr>
          <a:lstStyle>
            <a:lvl1pPr algn="l">
              <a:lnSpc>
                <a:spcPct val="100000"/>
              </a:lnSpc>
              <a:defRPr sz="5067">
                <a:solidFill>
                  <a:srgbClr val="53565A"/>
                </a:solidFill>
              </a:defRPr>
            </a:lvl1pPr>
          </a:lstStyle>
          <a:p>
            <a:r>
              <a:rPr lang="en-US" noProof="0"/>
              <a:t>Click to edit title max over 2x lines</a:t>
            </a:r>
          </a:p>
        </p:txBody>
      </p:sp>
      <p:sp>
        <p:nvSpPr>
          <p:cNvPr id="12" name="Text Placeholder 11"/>
          <p:cNvSpPr>
            <a:spLocks noGrp="1"/>
          </p:cNvSpPr>
          <p:nvPr>
            <p:ph type="body" sz="quarter" idx="14" hasCustomPrompt="1"/>
          </p:nvPr>
        </p:nvSpPr>
        <p:spPr>
          <a:xfrm>
            <a:off x="634456" y="5768433"/>
            <a:ext cx="6816945" cy="653335"/>
          </a:xfrm>
          <a:prstGeom prst="rect">
            <a:avLst/>
          </a:prstGeom>
        </p:spPr>
        <p:txBody>
          <a:bodyPr>
            <a:normAutofit/>
          </a:bodyPr>
          <a:lstStyle>
            <a:lvl1pPr marL="0" indent="0">
              <a:lnSpc>
                <a:spcPct val="100000"/>
              </a:lnSpc>
              <a:spcBef>
                <a:spcPts val="0"/>
              </a:spcBef>
              <a:buNone/>
              <a:defRPr sz="1733"/>
            </a:lvl1pPr>
            <a:lvl2pPr marL="0" indent="0">
              <a:buNone/>
              <a:defRPr sz="1333"/>
            </a:lvl2pPr>
            <a:lvl3pPr marL="0" indent="0">
              <a:buNone/>
              <a:defRPr sz="1333"/>
            </a:lvl3pPr>
            <a:lvl4pPr marL="0" indent="0">
              <a:buNone/>
              <a:defRPr sz="1333"/>
            </a:lvl4pPr>
            <a:lvl5pPr marL="0" indent="0">
              <a:buNone/>
              <a:defRPr sz="1333"/>
            </a:lvl5pPr>
          </a:lstStyle>
          <a:p>
            <a:pPr lvl="0"/>
            <a:r>
              <a:rPr lang="en-US"/>
              <a:t>Month, year</a:t>
            </a:r>
            <a:br>
              <a:rPr lang="en-US"/>
            </a:br>
            <a:r>
              <a:rPr lang="en-US"/>
              <a:t>Name presenter</a:t>
            </a:r>
            <a:endParaRPr lang="de-DE"/>
          </a:p>
        </p:txBody>
      </p:sp>
      <p:sp>
        <p:nvSpPr>
          <p:cNvPr id="7" name="TextBox 6"/>
          <p:cNvSpPr txBox="1"/>
          <p:nvPr userDrawn="1"/>
        </p:nvSpPr>
        <p:spPr>
          <a:xfrm>
            <a:off x="-4741333" y="0"/>
            <a:ext cx="4550833" cy="3046988"/>
          </a:xfrm>
          <a:prstGeom prst="rect">
            <a:avLst/>
          </a:prstGeom>
          <a:solidFill>
            <a:srgbClr val="FFFF99"/>
          </a:solidFill>
        </p:spPr>
        <p:txBody>
          <a:bodyPr wrap="square" rtlCol="0">
            <a:spAutoFit/>
          </a:bodyPr>
          <a:lstStyle/>
          <a:p>
            <a:pPr defTabSz="1219170"/>
            <a:r>
              <a:rPr lang="en-US" sz="1600">
                <a:solidFill>
                  <a:srgbClr val="333333"/>
                </a:solidFill>
                <a:latin typeface="Arial"/>
                <a:cs typeface="Arial"/>
              </a:rPr>
              <a:t>IMPORTANT!!  </a:t>
            </a:r>
          </a:p>
          <a:p>
            <a:pPr defTabSz="1219170"/>
            <a:endParaRPr lang="en-US" sz="1600">
              <a:solidFill>
                <a:srgbClr val="333333"/>
              </a:solidFill>
              <a:latin typeface="Arial"/>
              <a:cs typeface="Arial"/>
            </a:endParaRPr>
          </a:p>
          <a:p>
            <a:pPr defTabSz="1219170"/>
            <a:r>
              <a:rPr lang="en-US" sz="1600">
                <a:solidFill>
                  <a:srgbClr val="333333"/>
                </a:solidFill>
                <a:latin typeface="Arial"/>
                <a:cs typeface="Arial"/>
              </a:rPr>
              <a:t>If you insert or change the picture, select it, click right and choose </a:t>
            </a:r>
            <a:r>
              <a:rPr lang="en-US" sz="1600">
                <a:solidFill>
                  <a:schemeClr val="accent2"/>
                </a:solidFill>
                <a:latin typeface="Arial"/>
                <a:cs typeface="Arial"/>
              </a:rPr>
              <a:t>Send to back</a:t>
            </a:r>
            <a:r>
              <a:rPr lang="en-US" sz="1600">
                <a:solidFill>
                  <a:srgbClr val="333333"/>
                </a:solidFill>
                <a:latin typeface="Arial"/>
                <a:cs typeface="Arial"/>
              </a:rPr>
              <a:t> from the right click menu to make the logo and text visible.</a:t>
            </a:r>
          </a:p>
          <a:p>
            <a:pPr defTabSz="1219170"/>
            <a:endParaRPr lang="en-US" sz="1600">
              <a:solidFill>
                <a:srgbClr val="333333"/>
              </a:solidFill>
              <a:latin typeface="Arial"/>
              <a:cs typeface="Arial"/>
            </a:endParaRPr>
          </a:p>
          <a:p>
            <a:pPr defTabSz="1219170"/>
            <a:endParaRPr lang="en-US" sz="1600">
              <a:solidFill>
                <a:srgbClr val="333333"/>
              </a:solidFill>
              <a:latin typeface="Arial"/>
              <a:cs typeface="Arial"/>
            </a:endParaRPr>
          </a:p>
          <a:p>
            <a:pPr defTabSz="1219170"/>
            <a:r>
              <a:rPr lang="en-US" sz="1600" baseline="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600">
              <a:solidFill>
                <a:srgbClr val="333333"/>
              </a:solidFill>
              <a:latin typeface="Arial"/>
              <a:cs typeface="Arial"/>
            </a:endParaRPr>
          </a:p>
        </p:txBody>
      </p:sp>
      <p:sp>
        <p:nvSpPr>
          <p:cNvPr id="9" name="Text Placeholder 6"/>
          <p:cNvSpPr>
            <a:spLocks noGrp="1"/>
          </p:cNvSpPr>
          <p:nvPr>
            <p:ph type="body" sz="quarter" idx="16" hasCustomPrompt="1"/>
          </p:nvPr>
        </p:nvSpPr>
        <p:spPr>
          <a:xfrm>
            <a:off x="634456" y="4651023"/>
            <a:ext cx="6816945" cy="1016000"/>
          </a:xfrm>
          <a:prstGeom prst="rect">
            <a:avLst/>
          </a:prstGeom>
        </p:spPr>
        <p:txBody>
          <a:bodyPr>
            <a:normAutofit/>
          </a:bodyPr>
          <a:lstStyle>
            <a:lvl1pPr marL="0" indent="0">
              <a:lnSpc>
                <a:spcPct val="100000"/>
              </a:lnSpc>
              <a:buNone/>
              <a:defRPr sz="2667">
                <a:solidFill>
                  <a:srgbClr val="FF6C00"/>
                </a:solidFill>
              </a:defRPr>
            </a:lvl1pPr>
            <a:lvl2pPr marL="457189" indent="0">
              <a:lnSpc>
                <a:spcPts val="4800"/>
              </a:lnSpc>
              <a:buNone/>
              <a:defRPr sz="4000">
                <a:solidFill>
                  <a:srgbClr val="FF6C00"/>
                </a:solidFill>
              </a:defRPr>
            </a:lvl2pPr>
            <a:lvl3pPr marL="914377" indent="0">
              <a:lnSpc>
                <a:spcPts val="4800"/>
              </a:lnSpc>
              <a:buNone/>
              <a:defRPr sz="4000">
                <a:solidFill>
                  <a:srgbClr val="FF6C00"/>
                </a:solidFill>
              </a:defRPr>
            </a:lvl3pPr>
            <a:lvl4pPr marL="1371566" indent="0">
              <a:lnSpc>
                <a:spcPts val="4800"/>
              </a:lnSpc>
              <a:buNone/>
              <a:defRPr sz="4000">
                <a:solidFill>
                  <a:srgbClr val="FF6C00"/>
                </a:solidFill>
              </a:defRPr>
            </a:lvl4pPr>
            <a:lvl5pPr marL="1828754" indent="0">
              <a:lnSpc>
                <a:spcPts val="4800"/>
              </a:lnSpc>
              <a:buNone/>
              <a:defRPr sz="4000">
                <a:solidFill>
                  <a:srgbClr val="FF6C00"/>
                </a:solidFill>
              </a:defRPr>
            </a:lvl5pPr>
          </a:lstStyle>
          <a:p>
            <a:pPr lvl="0"/>
            <a:r>
              <a:rPr lang="en-US"/>
              <a:t>Subtitle</a:t>
            </a:r>
            <a:endParaRPr lang="de-DE"/>
          </a:p>
        </p:txBody>
      </p:sp>
      <p:sp>
        <p:nvSpPr>
          <p:cNvPr id="13" name="Text Placeholder 9"/>
          <p:cNvSpPr>
            <a:spLocks noGrp="1"/>
          </p:cNvSpPr>
          <p:nvPr>
            <p:ph type="body" sz="quarter" idx="13"/>
          </p:nvPr>
        </p:nvSpPr>
        <p:spPr>
          <a:xfrm>
            <a:off x="634455" y="671504"/>
            <a:ext cx="1049728"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33"/>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4"/>
            <a:ext cx="4550833" cy="3076935"/>
          </a:xfrm>
          <a:prstGeom prst="rect">
            <a:avLst/>
          </a:prstGeom>
        </p:spPr>
      </p:pic>
    </p:spTree>
    <p:extLst>
      <p:ext uri="{BB962C8B-B14F-4D97-AF65-F5344CB8AC3E}">
        <p14:creationId xmlns:p14="http://schemas.microsoft.com/office/powerpoint/2010/main" val="3714839421"/>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guide id="8" orient="horz">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6361124" y="1419805"/>
            <a:ext cx="5062529" cy="4349375"/>
          </a:xfrm>
          <a:prstGeom prst="rect">
            <a:avLst/>
          </a:prstGeom>
        </p:spPr>
        <p:txBody>
          <a:bodyPr/>
          <a:lstStyle>
            <a:lvl1pPr marL="0" indent="0">
              <a:lnSpc>
                <a:spcPct val="100000"/>
              </a:lnSpc>
              <a:buNone/>
              <a:defRPr/>
            </a:lvl1pPr>
          </a:lstStyle>
          <a:p>
            <a:r>
              <a:rPr lang="en-US" noProof="0"/>
              <a:t>Click icon to add chart</a:t>
            </a:r>
          </a:p>
        </p:txBody>
      </p:sp>
      <p:cxnSp>
        <p:nvCxnSpPr>
          <p:cNvPr id="13" name="Straight Connector 12"/>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p:txBody>
          <a:bodyPr/>
          <a:lstStyle/>
          <a:p>
            <a:fld id="{37FFCD0F-6FD7-423A-A678-0AA8290E11CF}" type="datetimeFigureOut">
              <a:rPr lang="de-DE" smtClean="0"/>
              <a:pPr/>
              <a:t>24.03.2025</a:t>
            </a:fld>
            <a:endParaRPr lang="de-DE"/>
          </a:p>
        </p:txBody>
      </p:sp>
      <p:sp>
        <p:nvSpPr>
          <p:cNvPr id="5" name="Footer Placeholder 4"/>
          <p:cNvSpPr>
            <a:spLocks noGrp="1"/>
          </p:cNvSpPr>
          <p:nvPr>
            <p:ph type="ftr" sz="quarter" idx="17"/>
          </p:nvPr>
        </p:nvSpPr>
        <p:spPr/>
        <p:txBody>
          <a:bodyPr/>
          <a:lstStyle/>
          <a:p>
            <a:endParaRPr lang="de-DE"/>
          </a:p>
        </p:txBody>
      </p:sp>
      <p:sp>
        <p:nvSpPr>
          <p:cNvPr id="9"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
        <p:nvSpPr>
          <p:cNvPr id="8" name="Text Placeholder 8"/>
          <p:cNvSpPr>
            <a:spLocks noGrp="1"/>
          </p:cNvSpPr>
          <p:nvPr>
            <p:ph type="body" sz="quarter" idx="13" hasCustomPrompt="1"/>
          </p:nvPr>
        </p:nvSpPr>
        <p:spPr>
          <a:xfrm>
            <a:off x="768351" y="1419805"/>
            <a:ext cx="5062528" cy="4353063"/>
          </a:xfrm>
          <a:prstGeom prst="rect">
            <a:avLst/>
          </a:prstGeom>
        </p:spPr>
        <p:txBody>
          <a:bodyPr/>
          <a:lstStyle>
            <a:lvl1pPr marL="380990" indent="-380990">
              <a:lnSpc>
                <a:spcPct val="100000"/>
              </a:lnSpc>
              <a:buFont typeface="Arial" panose="020B0604020202020204" pitchFamily="34" charset="0"/>
              <a:buChar char="•"/>
              <a:defRPr sz="2133" b="0" baseline="0"/>
            </a:lvl1pPr>
            <a:lvl2pPr marL="380990" indent="-380990">
              <a:lnSpc>
                <a:spcPct val="100000"/>
              </a:lnSpc>
              <a:buFont typeface="Arial" panose="020B0604020202020204" pitchFamily="34" charset="0"/>
              <a:buChar char="•"/>
              <a:defRPr sz="1733" b="0"/>
            </a:lvl2pPr>
            <a:lvl3pPr marL="596885" indent="-232828">
              <a:lnSpc>
                <a:spcPct val="100000"/>
              </a:lnSpc>
              <a:buFont typeface="Arial" panose="020B0604020202020204" pitchFamily="34" charset="0"/>
              <a:buChar char="−"/>
              <a:defRPr sz="1867" b="0"/>
            </a:lvl3pPr>
            <a:lvl4pPr marL="831830" indent="-234945">
              <a:lnSpc>
                <a:spcPct val="100000"/>
              </a:lnSpc>
              <a:tabLst/>
              <a:defRPr sz="1867" b="0"/>
            </a:lvl4pPr>
            <a:lvl5pPr marL="1079473" indent="-247644">
              <a:lnSpc>
                <a:spcPct val="100000"/>
              </a:lnSpc>
              <a:defRPr sz="1867" b="0"/>
            </a:lvl5pPr>
            <a:lvl6pPr marL="2285943" indent="0">
              <a:buNone/>
              <a:defRPr/>
            </a:lvl6pPr>
          </a:lstStyle>
          <a:p>
            <a:pPr lvl="0"/>
            <a:r>
              <a:rPr lang="en-US"/>
              <a:t>Click to add text</a:t>
            </a:r>
          </a:p>
          <a:p>
            <a:pPr lvl="2"/>
            <a:r>
              <a:rPr lang="en-US"/>
              <a:t>Second level</a:t>
            </a:r>
          </a:p>
          <a:p>
            <a:pPr lvl="3"/>
            <a:r>
              <a:rPr lang="en-US"/>
              <a:t>Third level</a:t>
            </a:r>
          </a:p>
          <a:p>
            <a:pPr lvl="4"/>
            <a:r>
              <a:rPr lang="en-US"/>
              <a:t>Fourth level</a:t>
            </a:r>
            <a:endParaRPr lang="en-GB"/>
          </a:p>
          <a:p>
            <a:pPr lvl="0"/>
            <a:endParaRPr lang="en-US"/>
          </a:p>
        </p:txBody>
      </p:sp>
    </p:spTree>
    <p:extLst>
      <p:ext uri="{BB962C8B-B14F-4D97-AF65-F5344CB8AC3E}">
        <p14:creationId xmlns:p14="http://schemas.microsoft.com/office/powerpoint/2010/main" val="3103448789"/>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17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768350" y="1419804"/>
            <a:ext cx="10653857" cy="4359368"/>
          </a:xfrm>
          <a:prstGeom prst="rect">
            <a:avLst/>
          </a:prstGeom>
        </p:spPr>
        <p:txBody>
          <a:bodyPr/>
          <a:lstStyle>
            <a:lvl1pPr marL="0" indent="0">
              <a:lnSpc>
                <a:spcPct val="100000"/>
              </a:lnSpc>
              <a:buNone/>
              <a:defRPr/>
            </a:lvl1pPr>
          </a:lstStyle>
          <a:p>
            <a:r>
              <a:rPr lang="en-US" noProof="0"/>
              <a:t>Click icon to add chart</a:t>
            </a:r>
          </a:p>
        </p:txBody>
      </p:sp>
      <p:cxnSp>
        <p:nvCxnSpPr>
          <p:cNvPr id="10" name="Straight Connector 9"/>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p:txBody>
          <a:bodyPr/>
          <a:lstStyle/>
          <a:p>
            <a:fld id="{37FFCD0F-6FD7-423A-A678-0AA8290E11CF}" type="datetimeFigureOut">
              <a:rPr lang="de-DE" smtClean="0"/>
              <a:pPr/>
              <a:t>24.03.2025</a:t>
            </a:fld>
            <a:endParaRPr lang="de-DE"/>
          </a:p>
        </p:txBody>
      </p:sp>
      <p:sp>
        <p:nvSpPr>
          <p:cNvPr id="4" name="Footer Placeholder 3"/>
          <p:cNvSpPr>
            <a:spLocks noGrp="1"/>
          </p:cNvSpPr>
          <p:nvPr>
            <p:ph type="ftr" sz="quarter" idx="17"/>
          </p:nvPr>
        </p:nvSpPr>
        <p:spPr/>
        <p:txBody>
          <a:bodyPr/>
          <a:lstStyle/>
          <a:p>
            <a:endParaRPr lang="de-DE"/>
          </a:p>
        </p:txBody>
      </p:sp>
      <p:sp>
        <p:nvSpPr>
          <p:cNvPr id="7"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Tree>
    <p:extLst>
      <p:ext uri="{BB962C8B-B14F-4D97-AF65-F5344CB8AC3E}">
        <p14:creationId xmlns:p14="http://schemas.microsoft.com/office/powerpoint/2010/main" val="478105204"/>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two charts">
    <p:spTree>
      <p:nvGrpSpPr>
        <p:cNvPr id="1" name=""/>
        <p:cNvGrpSpPr/>
        <p:nvPr/>
      </p:nvGrpSpPr>
      <p:grpSpPr>
        <a:xfrm>
          <a:off x="0" y="0"/>
          <a:ext cx="0" cy="0"/>
          <a:chOff x="0" y="0"/>
          <a:chExt cx="0" cy="0"/>
        </a:xfrm>
      </p:grpSpPr>
      <p:cxnSp>
        <p:nvCxnSpPr>
          <p:cNvPr id="10" name="Straight Connector 9"/>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p:txBody>
          <a:bodyPr/>
          <a:lstStyle/>
          <a:p>
            <a:fld id="{37FFCD0F-6FD7-423A-A678-0AA8290E11CF}" type="datetimeFigureOut">
              <a:rPr lang="de-DE" smtClean="0"/>
              <a:pPr/>
              <a:t>24.03.2025</a:t>
            </a:fld>
            <a:endParaRPr lang="de-DE"/>
          </a:p>
        </p:txBody>
      </p:sp>
      <p:sp>
        <p:nvSpPr>
          <p:cNvPr id="4" name="Footer Placeholder 3"/>
          <p:cNvSpPr>
            <a:spLocks noGrp="1"/>
          </p:cNvSpPr>
          <p:nvPr>
            <p:ph type="ftr" sz="quarter" idx="17"/>
          </p:nvPr>
        </p:nvSpPr>
        <p:spPr/>
        <p:txBody>
          <a:bodyPr/>
          <a:lstStyle/>
          <a:p>
            <a:endParaRPr lang="de-DE"/>
          </a:p>
        </p:txBody>
      </p:sp>
      <p:sp>
        <p:nvSpPr>
          <p:cNvPr id="7"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
        <p:nvSpPr>
          <p:cNvPr id="13" name="Chart Placeholder 5"/>
          <p:cNvSpPr>
            <a:spLocks noGrp="1"/>
          </p:cNvSpPr>
          <p:nvPr>
            <p:ph type="chart" sz="quarter" idx="19"/>
          </p:nvPr>
        </p:nvSpPr>
        <p:spPr>
          <a:xfrm>
            <a:off x="6361122" y="1419804"/>
            <a:ext cx="5062529" cy="4359368"/>
          </a:xfrm>
          <a:prstGeom prst="rect">
            <a:avLst/>
          </a:prstGeom>
        </p:spPr>
        <p:txBody>
          <a:bodyPr/>
          <a:lstStyle>
            <a:lvl1pPr marL="0" indent="0">
              <a:lnSpc>
                <a:spcPct val="100000"/>
              </a:lnSpc>
              <a:buNone/>
              <a:defRPr/>
            </a:lvl1pPr>
          </a:lstStyle>
          <a:p>
            <a:r>
              <a:rPr lang="en-US" noProof="0"/>
              <a:t>Click icon to add chart</a:t>
            </a:r>
          </a:p>
        </p:txBody>
      </p:sp>
      <p:sp>
        <p:nvSpPr>
          <p:cNvPr id="14" name="Chart Placeholder 5"/>
          <p:cNvSpPr>
            <a:spLocks noGrp="1"/>
          </p:cNvSpPr>
          <p:nvPr>
            <p:ph type="chart" sz="quarter" idx="15"/>
          </p:nvPr>
        </p:nvSpPr>
        <p:spPr>
          <a:xfrm>
            <a:off x="768350" y="1419804"/>
            <a:ext cx="5062529" cy="4359368"/>
          </a:xfrm>
          <a:prstGeom prst="rect">
            <a:avLst/>
          </a:prstGeom>
        </p:spPr>
        <p:txBody>
          <a:bodyPr/>
          <a:lstStyle>
            <a:lvl1pPr marL="0" indent="0">
              <a:lnSpc>
                <a:spcPct val="100000"/>
              </a:lnSpc>
              <a:buNone/>
              <a:defRPr/>
            </a:lvl1pPr>
          </a:lstStyle>
          <a:p>
            <a:r>
              <a:rPr lang="en-US" noProof="0"/>
              <a:t>Click icon to add chart</a:t>
            </a:r>
          </a:p>
        </p:txBody>
      </p:sp>
    </p:spTree>
    <p:extLst>
      <p:ext uri="{BB962C8B-B14F-4D97-AF65-F5344CB8AC3E}">
        <p14:creationId xmlns:p14="http://schemas.microsoft.com/office/powerpoint/2010/main" val="736948894"/>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hree charts">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768351" y="1425580"/>
            <a:ext cx="3306940" cy="4359368"/>
          </a:xfrm>
          <a:prstGeom prst="rect">
            <a:avLst/>
          </a:prstGeom>
        </p:spPr>
        <p:txBody>
          <a:bodyPr/>
          <a:lstStyle>
            <a:lvl1pPr marL="0" indent="0">
              <a:lnSpc>
                <a:spcPct val="100000"/>
              </a:lnSpc>
              <a:buNone/>
              <a:defRPr/>
            </a:lvl1pPr>
          </a:lstStyle>
          <a:p>
            <a:r>
              <a:rPr lang="en-US" noProof="0"/>
              <a:t>Click icon to add chart</a:t>
            </a:r>
          </a:p>
        </p:txBody>
      </p:sp>
      <p:cxnSp>
        <p:nvCxnSpPr>
          <p:cNvPr id="10" name="Straight Connector 9"/>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p:txBody>
          <a:bodyPr/>
          <a:lstStyle/>
          <a:p>
            <a:fld id="{37FFCD0F-6FD7-423A-A678-0AA8290E11CF}" type="datetimeFigureOut">
              <a:rPr lang="de-DE" smtClean="0"/>
              <a:pPr/>
              <a:t>24.03.2025</a:t>
            </a:fld>
            <a:endParaRPr lang="de-DE"/>
          </a:p>
        </p:txBody>
      </p:sp>
      <p:sp>
        <p:nvSpPr>
          <p:cNvPr id="4" name="Footer Placeholder 3"/>
          <p:cNvSpPr>
            <a:spLocks noGrp="1"/>
          </p:cNvSpPr>
          <p:nvPr>
            <p:ph type="ftr" sz="quarter" idx="17"/>
          </p:nvPr>
        </p:nvSpPr>
        <p:spPr/>
        <p:txBody>
          <a:bodyPr/>
          <a:lstStyle/>
          <a:p>
            <a:endParaRPr lang="de-DE"/>
          </a:p>
        </p:txBody>
      </p:sp>
      <p:sp>
        <p:nvSpPr>
          <p:cNvPr id="7"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
        <p:nvSpPr>
          <p:cNvPr id="8" name="Chart Placeholder 5"/>
          <p:cNvSpPr>
            <a:spLocks noGrp="1"/>
          </p:cNvSpPr>
          <p:nvPr>
            <p:ph type="chart" sz="quarter" idx="18"/>
          </p:nvPr>
        </p:nvSpPr>
        <p:spPr>
          <a:xfrm>
            <a:off x="4442533" y="1425580"/>
            <a:ext cx="3306940" cy="4359368"/>
          </a:xfrm>
          <a:prstGeom prst="rect">
            <a:avLst/>
          </a:prstGeom>
        </p:spPr>
        <p:txBody>
          <a:bodyPr/>
          <a:lstStyle>
            <a:lvl1pPr marL="0" indent="0">
              <a:lnSpc>
                <a:spcPct val="100000"/>
              </a:lnSpc>
              <a:buNone/>
              <a:defRPr/>
            </a:lvl1pPr>
          </a:lstStyle>
          <a:p>
            <a:r>
              <a:rPr lang="en-US" noProof="0"/>
              <a:t>Click icon to add chart</a:t>
            </a:r>
          </a:p>
        </p:txBody>
      </p:sp>
      <p:sp>
        <p:nvSpPr>
          <p:cNvPr id="9" name="Chart Placeholder 5"/>
          <p:cNvSpPr>
            <a:spLocks noGrp="1"/>
          </p:cNvSpPr>
          <p:nvPr>
            <p:ph type="chart" sz="quarter" idx="19"/>
          </p:nvPr>
        </p:nvSpPr>
        <p:spPr>
          <a:xfrm>
            <a:off x="8116711" y="1425580"/>
            <a:ext cx="3306940" cy="4359368"/>
          </a:xfrm>
          <a:prstGeom prst="rect">
            <a:avLst/>
          </a:prstGeom>
        </p:spPr>
        <p:txBody>
          <a:bodyPr/>
          <a:lstStyle>
            <a:lvl1pPr marL="0" indent="0">
              <a:lnSpc>
                <a:spcPct val="100000"/>
              </a:lnSpc>
              <a:buNone/>
              <a:defRPr/>
            </a:lvl1pPr>
          </a:lstStyle>
          <a:p>
            <a:r>
              <a:rPr lang="en-US" noProof="0"/>
              <a:t>Click icon to add chart</a:t>
            </a:r>
          </a:p>
        </p:txBody>
      </p:sp>
    </p:spTree>
    <p:extLst>
      <p:ext uri="{BB962C8B-B14F-4D97-AF65-F5344CB8AC3E}">
        <p14:creationId xmlns:p14="http://schemas.microsoft.com/office/powerpoint/2010/main" val="1173016110"/>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cxnSp>
        <p:nvCxnSpPr>
          <p:cNvPr id="11" name="Straight Connector 10"/>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7"/>
          </p:nvPr>
        </p:nvSpPr>
        <p:spPr/>
        <p:txBody>
          <a:bodyPr/>
          <a:lstStyle/>
          <a:p>
            <a:fld id="{37FFCD0F-6FD7-423A-A678-0AA8290E11CF}" type="datetimeFigureOut">
              <a:rPr lang="de-DE" smtClean="0"/>
              <a:pPr/>
              <a:t>24.03.2025</a:t>
            </a:fld>
            <a:endParaRPr lang="de-DE"/>
          </a:p>
        </p:txBody>
      </p:sp>
      <p:sp>
        <p:nvSpPr>
          <p:cNvPr id="6" name="Footer Placeholder 5"/>
          <p:cNvSpPr>
            <a:spLocks noGrp="1"/>
          </p:cNvSpPr>
          <p:nvPr>
            <p:ph type="ftr" sz="quarter" idx="18"/>
          </p:nvPr>
        </p:nvSpPr>
        <p:spPr/>
        <p:txBody>
          <a:bodyPr/>
          <a:lstStyle/>
          <a:p>
            <a:endParaRPr lang="de-DE"/>
          </a:p>
        </p:txBody>
      </p:sp>
      <p:sp>
        <p:nvSpPr>
          <p:cNvPr id="10" name="Table Placeholder 6"/>
          <p:cNvSpPr>
            <a:spLocks noGrp="1"/>
          </p:cNvSpPr>
          <p:nvPr>
            <p:ph type="tbl" sz="quarter" idx="16"/>
          </p:nvPr>
        </p:nvSpPr>
        <p:spPr>
          <a:xfrm>
            <a:off x="768348" y="1419804"/>
            <a:ext cx="10653859" cy="4359368"/>
          </a:xfrm>
          <a:prstGeom prst="rect">
            <a:avLst/>
          </a:prstGeom>
        </p:spPr>
        <p:txBody>
          <a:bodyPr/>
          <a:lstStyle>
            <a:lvl1pPr marL="0" indent="0">
              <a:lnSpc>
                <a:spcPct val="100000"/>
              </a:lnSpc>
              <a:buNone/>
              <a:defRPr/>
            </a:lvl1pPr>
          </a:lstStyle>
          <a:p>
            <a:r>
              <a:rPr lang="en-US" noProof="0"/>
              <a:t>Click icon to add table</a:t>
            </a:r>
          </a:p>
        </p:txBody>
      </p:sp>
      <p:sp>
        <p:nvSpPr>
          <p:cNvPr id="7"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Tree>
    <p:extLst>
      <p:ext uri="{BB962C8B-B14F-4D97-AF65-F5344CB8AC3E}">
        <p14:creationId xmlns:p14="http://schemas.microsoft.com/office/powerpoint/2010/main" val="1463949877"/>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12" name="Text Placeholder 11"/>
          <p:cNvSpPr>
            <a:spLocks noGrp="1"/>
          </p:cNvSpPr>
          <p:nvPr>
            <p:ph type="body" sz="quarter" idx="14" hasCustomPrompt="1"/>
          </p:nvPr>
        </p:nvSpPr>
        <p:spPr>
          <a:xfrm>
            <a:off x="645671" y="5526640"/>
            <a:ext cx="6816945" cy="598488"/>
          </a:xfrm>
          <a:prstGeom prst="rect">
            <a:avLst/>
          </a:prstGeom>
        </p:spPr>
        <p:txBody>
          <a:bodyPr>
            <a:noAutofit/>
          </a:bodyPr>
          <a:lstStyle>
            <a:lvl1pPr marL="0" indent="0">
              <a:lnSpc>
                <a:spcPct val="100000"/>
              </a:lnSpc>
              <a:spcBef>
                <a:spcPts val="0"/>
              </a:spcBef>
              <a:buNone/>
              <a:defRPr sz="1867">
                <a:solidFill>
                  <a:schemeClr val="tx1"/>
                </a:solidFill>
              </a:defRPr>
            </a:lvl1pPr>
            <a:lvl2pPr marL="0" indent="0">
              <a:buNone/>
              <a:defRPr sz="1333"/>
            </a:lvl2pPr>
            <a:lvl3pPr marL="0" indent="0">
              <a:buNone/>
              <a:defRPr sz="1333"/>
            </a:lvl3pPr>
            <a:lvl4pPr marL="0" indent="0">
              <a:buNone/>
              <a:defRPr sz="1333"/>
            </a:lvl4pPr>
            <a:lvl5pPr marL="0" indent="0">
              <a:buNone/>
              <a:defRPr sz="1333"/>
            </a:lvl5pPr>
          </a:lstStyle>
          <a:p>
            <a:pPr lvl="0"/>
            <a:r>
              <a:rPr lang="en-US"/>
              <a:t>Department</a:t>
            </a:r>
            <a:br>
              <a:rPr lang="en-US"/>
            </a:br>
            <a:r>
              <a:rPr lang="en-US"/>
              <a:t>Date</a:t>
            </a:r>
            <a:endParaRPr lang="de-DE"/>
          </a:p>
        </p:txBody>
      </p:sp>
      <p:sp>
        <p:nvSpPr>
          <p:cNvPr id="7" name="TextBox 6"/>
          <p:cNvSpPr txBox="1"/>
          <p:nvPr userDrawn="1"/>
        </p:nvSpPr>
        <p:spPr>
          <a:xfrm>
            <a:off x="625684" y="2686386"/>
            <a:ext cx="5207000" cy="1118319"/>
          </a:xfrm>
          <a:prstGeom prst="rect">
            <a:avLst/>
          </a:prstGeom>
          <a:noFill/>
        </p:spPr>
        <p:txBody>
          <a:bodyPr wrap="square" rtlCol="0">
            <a:spAutoFit/>
          </a:bodyPr>
          <a:lstStyle/>
          <a:p>
            <a:r>
              <a:rPr lang="en-US" sz="6667" kern="1200" noProof="0">
                <a:solidFill>
                  <a:schemeClr val="tx1"/>
                </a:solidFill>
                <a:latin typeface="+mj-lt"/>
                <a:ea typeface="+mj-ea"/>
                <a:cs typeface="+mj-cs"/>
              </a:rPr>
              <a:t>Thank you</a:t>
            </a:r>
          </a:p>
        </p:txBody>
      </p:sp>
      <p:pic>
        <p:nvPicPr>
          <p:cNvPr id="9" name="Picture 8">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5571" y="1711571"/>
            <a:ext cx="5146429" cy="5146429"/>
          </a:xfrm>
          <a:prstGeom prst="rect">
            <a:avLst/>
          </a:prstGeom>
        </p:spPr>
      </p:pic>
      <p:sp>
        <p:nvSpPr>
          <p:cNvPr id="10" name="Text Placeholder 9"/>
          <p:cNvSpPr>
            <a:spLocks noGrp="1"/>
          </p:cNvSpPr>
          <p:nvPr>
            <p:ph type="body" sz="quarter" idx="13"/>
          </p:nvPr>
        </p:nvSpPr>
        <p:spPr>
          <a:xfrm>
            <a:off x="634455" y="671504"/>
            <a:ext cx="1049728" cy="1152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33"/>
            </a:lvl1pPr>
          </a:lstStyle>
          <a:p>
            <a:pPr lvl="0"/>
            <a:r>
              <a:rPr lang="en-US"/>
              <a:t>Edit Master text styles</a:t>
            </a:r>
          </a:p>
        </p:txBody>
      </p:sp>
    </p:spTree>
    <p:extLst>
      <p:ext uri="{BB962C8B-B14F-4D97-AF65-F5344CB8AC3E}">
        <p14:creationId xmlns:p14="http://schemas.microsoft.com/office/powerpoint/2010/main" val="1807939118"/>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orient="horz" pos="373">
          <p15:clr>
            <a:srgbClr val="FBAE40"/>
          </p15:clr>
        </p15:guide>
        <p15:guide id="6" pos="5397">
          <p15:clr>
            <a:srgbClr val="FBAE40"/>
          </p15:clr>
        </p15:guide>
        <p15:guide id="7" orient="horz" pos="286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dark photo">
    <p:spTree>
      <p:nvGrpSpPr>
        <p:cNvPr id="1" name=""/>
        <p:cNvGrpSpPr/>
        <p:nvPr/>
      </p:nvGrpSpPr>
      <p:grpSpPr>
        <a:xfrm>
          <a:off x="0" y="0"/>
          <a:ext cx="0" cy="0"/>
          <a:chOff x="0" y="0"/>
          <a:chExt cx="0" cy="0"/>
        </a:xfrm>
      </p:grpSpPr>
      <p:sp>
        <p:nvSpPr>
          <p:cNvPr id="14" name="AchtergrondBeeld"/>
          <p:cNvSpPr>
            <a:spLocks noGrp="1"/>
          </p:cNvSpPr>
          <p:nvPr>
            <p:ph type="pic" sz="quarter" idx="15" hasCustomPrompt="1"/>
          </p:nvPr>
        </p:nvSpPr>
        <p:spPr>
          <a:xfrm>
            <a:off x="0" y="0"/>
            <a:ext cx="12192000" cy="6858000"/>
          </a:xfrm>
          <a:prstGeom prst="rect">
            <a:avLst/>
          </a:prstGeom>
          <a:solidFill>
            <a:srgbClr val="3E4043">
              <a:alpha val="14902"/>
            </a:srgbClr>
          </a:solidFill>
        </p:spPr>
        <p:txBody>
          <a:bodyPr>
            <a:normAutofit/>
          </a:bodyPr>
          <a:lstStyle>
            <a:lvl1pPr marL="0" indent="0" algn="r">
              <a:lnSpc>
                <a:spcPct val="100000"/>
              </a:lnSpc>
              <a:buNone/>
              <a:defRPr sz="2133" baseline="0"/>
            </a:lvl1pPr>
          </a:lstStyle>
          <a:p>
            <a:r>
              <a:rPr lang="de-DE"/>
              <a:t>Click on icon to select picture</a:t>
            </a:r>
          </a:p>
        </p:txBody>
      </p:sp>
      <p:sp>
        <p:nvSpPr>
          <p:cNvPr id="12" name="Text Placeholder 11"/>
          <p:cNvSpPr>
            <a:spLocks noGrp="1"/>
          </p:cNvSpPr>
          <p:nvPr>
            <p:ph type="body" sz="quarter" idx="14" hasCustomPrompt="1"/>
          </p:nvPr>
        </p:nvSpPr>
        <p:spPr>
          <a:xfrm>
            <a:off x="634456" y="5768433"/>
            <a:ext cx="6816945" cy="653335"/>
          </a:xfrm>
          <a:prstGeom prst="rect">
            <a:avLst/>
          </a:prstGeom>
        </p:spPr>
        <p:txBody>
          <a:bodyPr>
            <a:normAutofit/>
          </a:bodyPr>
          <a:lstStyle>
            <a:lvl1pPr marL="0" indent="0">
              <a:lnSpc>
                <a:spcPct val="100000"/>
              </a:lnSpc>
              <a:spcBef>
                <a:spcPts val="0"/>
              </a:spcBef>
              <a:buNone/>
              <a:defRPr sz="1733">
                <a:solidFill>
                  <a:schemeClr val="bg1"/>
                </a:solidFill>
              </a:defRPr>
            </a:lvl1pPr>
            <a:lvl2pPr marL="0" indent="0">
              <a:buNone/>
              <a:defRPr sz="1333"/>
            </a:lvl2pPr>
            <a:lvl3pPr marL="0" indent="0">
              <a:buNone/>
              <a:defRPr sz="1333"/>
            </a:lvl3pPr>
            <a:lvl4pPr marL="0" indent="0">
              <a:buNone/>
              <a:defRPr sz="1333"/>
            </a:lvl4pPr>
            <a:lvl5pPr marL="0" indent="0">
              <a:buNone/>
              <a:defRPr sz="1333"/>
            </a:lvl5pPr>
          </a:lstStyle>
          <a:p>
            <a:pPr lvl="0"/>
            <a:r>
              <a:rPr lang="en-US"/>
              <a:t>Month, year</a:t>
            </a:r>
            <a:br>
              <a:rPr lang="en-US"/>
            </a:br>
            <a:r>
              <a:rPr lang="en-US"/>
              <a:t>Name presenter</a:t>
            </a:r>
            <a:endParaRPr lang="de-DE"/>
          </a:p>
        </p:txBody>
      </p:sp>
      <p:sp>
        <p:nvSpPr>
          <p:cNvPr id="17" name="TextBox 16"/>
          <p:cNvSpPr txBox="1"/>
          <p:nvPr userDrawn="1"/>
        </p:nvSpPr>
        <p:spPr>
          <a:xfrm>
            <a:off x="-4741333" y="0"/>
            <a:ext cx="4550833" cy="3046988"/>
          </a:xfrm>
          <a:prstGeom prst="rect">
            <a:avLst/>
          </a:prstGeom>
          <a:solidFill>
            <a:srgbClr val="FFFF99"/>
          </a:solidFill>
        </p:spPr>
        <p:txBody>
          <a:bodyPr wrap="square" rtlCol="0">
            <a:spAutoFit/>
          </a:bodyPr>
          <a:lstStyle/>
          <a:p>
            <a:pPr defTabSz="1219170"/>
            <a:r>
              <a:rPr lang="en-US" sz="1600">
                <a:solidFill>
                  <a:srgbClr val="333333"/>
                </a:solidFill>
                <a:latin typeface="Arial"/>
                <a:cs typeface="Arial"/>
              </a:rPr>
              <a:t>IMPORTANT!!  </a:t>
            </a:r>
          </a:p>
          <a:p>
            <a:pPr defTabSz="1219170"/>
            <a:endParaRPr lang="en-US" sz="1600">
              <a:solidFill>
                <a:srgbClr val="333333"/>
              </a:solidFill>
              <a:latin typeface="Arial"/>
              <a:cs typeface="Arial"/>
            </a:endParaRPr>
          </a:p>
          <a:p>
            <a:pPr defTabSz="1219170"/>
            <a:r>
              <a:rPr lang="en-US" sz="1600">
                <a:solidFill>
                  <a:srgbClr val="333333"/>
                </a:solidFill>
                <a:latin typeface="Arial"/>
                <a:cs typeface="Arial"/>
              </a:rPr>
              <a:t>If you insert or change the picture, select it, click right and choose </a:t>
            </a:r>
            <a:r>
              <a:rPr lang="en-US" sz="1600">
                <a:solidFill>
                  <a:schemeClr val="accent2"/>
                </a:solidFill>
                <a:latin typeface="Arial"/>
                <a:cs typeface="Arial"/>
              </a:rPr>
              <a:t>Send to back</a:t>
            </a:r>
            <a:r>
              <a:rPr lang="en-US" sz="1600">
                <a:solidFill>
                  <a:srgbClr val="333333"/>
                </a:solidFill>
                <a:latin typeface="Arial"/>
                <a:cs typeface="Arial"/>
              </a:rPr>
              <a:t> from the right click menu to make the logo and text visible.</a:t>
            </a:r>
          </a:p>
          <a:p>
            <a:pPr defTabSz="1219170"/>
            <a:endParaRPr lang="en-US" sz="1600">
              <a:solidFill>
                <a:srgbClr val="333333"/>
              </a:solidFill>
              <a:latin typeface="Arial"/>
              <a:cs typeface="Arial"/>
            </a:endParaRPr>
          </a:p>
          <a:p>
            <a:pPr defTabSz="1219170"/>
            <a:endParaRPr lang="en-US" sz="1600">
              <a:solidFill>
                <a:srgbClr val="333333"/>
              </a:solidFill>
              <a:latin typeface="Arial"/>
              <a:cs typeface="Arial"/>
            </a:endParaRPr>
          </a:p>
          <a:p>
            <a:pPr defTabSz="1219170"/>
            <a:r>
              <a:rPr lang="en-US" sz="1600" baseline="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600">
              <a:solidFill>
                <a:srgbClr val="333333"/>
              </a:solidFill>
              <a:latin typeface="Arial"/>
              <a:cs typeface="Arial"/>
            </a:endParaRPr>
          </a:p>
        </p:txBody>
      </p:sp>
      <p:sp>
        <p:nvSpPr>
          <p:cNvPr id="20" name="Title 1"/>
          <p:cNvSpPr>
            <a:spLocks noGrp="1"/>
          </p:cNvSpPr>
          <p:nvPr>
            <p:ph type="ctrTitle" hasCustomPrompt="1"/>
          </p:nvPr>
        </p:nvSpPr>
        <p:spPr>
          <a:xfrm>
            <a:off x="634456" y="2212623"/>
            <a:ext cx="6816945" cy="2325511"/>
          </a:xfrm>
          <a:prstGeom prst="rect">
            <a:avLst/>
          </a:prstGeom>
        </p:spPr>
        <p:txBody>
          <a:bodyPr anchor="t" anchorCtr="0">
            <a:normAutofit/>
          </a:bodyPr>
          <a:lstStyle>
            <a:lvl1pPr algn="l">
              <a:lnSpc>
                <a:spcPct val="100000"/>
              </a:lnSpc>
              <a:defRPr sz="5067">
                <a:solidFill>
                  <a:schemeClr val="bg1"/>
                </a:solidFill>
              </a:defRPr>
            </a:lvl1pPr>
          </a:lstStyle>
          <a:p>
            <a:r>
              <a:rPr lang="en-US" noProof="0"/>
              <a:t>Click to edit title max over 2x lines</a:t>
            </a:r>
          </a:p>
        </p:txBody>
      </p:sp>
      <p:sp>
        <p:nvSpPr>
          <p:cNvPr id="21" name="Text Placeholder 6"/>
          <p:cNvSpPr>
            <a:spLocks noGrp="1"/>
          </p:cNvSpPr>
          <p:nvPr>
            <p:ph type="body" sz="quarter" idx="16" hasCustomPrompt="1"/>
          </p:nvPr>
        </p:nvSpPr>
        <p:spPr>
          <a:xfrm>
            <a:off x="634456" y="4651023"/>
            <a:ext cx="6816945" cy="1016000"/>
          </a:xfrm>
          <a:prstGeom prst="rect">
            <a:avLst/>
          </a:prstGeom>
        </p:spPr>
        <p:txBody>
          <a:bodyPr>
            <a:normAutofit/>
          </a:bodyPr>
          <a:lstStyle>
            <a:lvl1pPr marL="0" indent="0">
              <a:lnSpc>
                <a:spcPct val="100000"/>
              </a:lnSpc>
              <a:buNone/>
              <a:defRPr sz="2667">
                <a:solidFill>
                  <a:srgbClr val="FF6C00"/>
                </a:solidFill>
              </a:defRPr>
            </a:lvl1pPr>
            <a:lvl2pPr marL="457189" indent="0">
              <a:lnSpc>
                <a:spcPts val="4800"/>
              </a:lnSpc>
              <a:buNone/>
              <a:defRPr sz="4000">
                <a:solidFill>
                  <a:srgbClr val="FF6C00"/>
                </a:solidFill>
              </a:defRPr>
            </a:lvl2pPr>
            <a:lvl3pPr marL="914377" indent="0">
              <a:lnSpc>
                <a:spcPts val="4800"/>
              </a:lnSpc>
              <a:buNone/>
              <a:defRPr sz="4000">
                <a:solidFill>
                  <a:srgbClr val="FF6C00"/>
                </a:solidFill>
              </a:defRPr>
            </a:lvl3pPr>
            <a:lvl4pPr marL="1371566" indent="0">
              <a:lnSpc>
                <a:spcPts val="4800"/>
              </a:lnSpc>
              <a:buNone/>
              <a:defRPr sz="4000">
                <a:solidFill>
                  <a:srgbClr val="FF6C00"/>
                </a:solidFill>
              </a:defRPr>
            </a:lvl4pPr>
            <a:lvl5pPr marL="1828754" indent="0">
              <a:lnSpc>
                <a:spcPts val="4800"/>
              </a:lnSpc>
              <a:buNone/>
              <a:defRPr sz="4000">
                <a:solidFill>
                  <a:srgbClr val="FF6C00"/>
                </a:solidFill>
              </a:defRPr>
            </a:lvl5pPr>
          </a:lstStyle>
          <a:p>
            <a:pPr lvl="0"/>
            <a:r>
              <a:rPr lang="en-US"/>
              <a:t>Subtitle</a:t>
            </a:r>
            <a:endParaRPr lang="de-DE"/>
          </a:p>
        </p:txBody>
      </p:sp>
      <p:sp>
        <p:nvSpPr>
          <p:cNvPr id="13" name="Text Placeholder 9"/>
          <p:cNvSpPr>
            <a:spLocks noGrp="1"/>
          </p:cNvSpPr>
          <p:nvPr>
            <p:ph type="body" sz="quarter" idx="13" hasCustomPrompt="1"/>
          </p:nvPr>
        </p:nvSpPr>
        <p:spPr>
          <a:xfrm>
            <a:off x="634455" y="671504"/>
            <a:ext cx="1051200"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rmAutofit/>
          </a:bodyPr>
          <a:lstStyle>
            <a:lvl1pPr>
              <a:defRPr sz="133">
                <a:solidFill>
                  <a:schemeClr val="bg1"/>
                </a:solidFill>
              </a:defRPr>
            </a:lvl1pPr>
          </a:lstStyle>
          <a:p>
            <a:pPr lvl="0"/>
            <a:r>
              <a:rPr lang="en-US"/>
              <a:t>Edit Master text styles v</a:t>
            </a: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4"/>
            <a:ext cx="4550833" cy="3076935"/>
          </a:xfrm>
          <a:prstGeom prst="rect">
            <a:avLst/>
          </a:prstGeom>
        </p:spPr>
      </p:pic>
    </p:spTree>
    <p:extLst>
      <p:ext uri="{BB962C8B-B14F-4D97-AF65-F5344CB8AC3E}">
        <p14:creationId xmlns:p14="http://schemas.microsoft.com/office/powerpoint/2010/main" val="1503123869"/>
      </p:ext>
    </p:extLst>
  </p:cSld>
  <p:clrMapOvr>
    <a:masterClrMapping/>
  </p:clrMapOvr>
  <p:extLst>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Main title slide with subtitle">
    <p:spTree>
      <p:nvGrpSpPr>
        <p:cNvPr id="1" name=""/>
        <p:cNvGrpSpPr/>
        <p:nvPr/>
      </p:nvGrpSpPr>
      <p:grpSpPr>
        <a:xfrm>
          <a:off x="0" y="0"/>
          <a:ext cx="0" cy="0"/>
          <a:chOff x="0" y="0"/>
          <a:chExt cx="0" cy="0"/>
        </a:xfrm>
      </p:grpSpPr>
      <p:sp>
        <p:nvSpPr>
          <p:cNvPr id="18" name="Text Placeholder 11"/>
          <p:cNvSpPr>
            <a:spLocks noGrp="1"/>
          </p:cNvSpPr>
          <p:nvPr>
            <p:ph type="body" sz="quarter" idx="14" hasCustomPrompt="1"/>
          </p:nvPr>
        </p:nvSpPr>
        <p:spPr>
          <a:xfrm>
            <a:off x="634456" y="5768433"/>
            <a:ext cx="6816945" cy="653335"/>
          </a:xfrm>
          <a:prstGeom prst="rect">
            <a:avLst/>
          </a:prstGeom>
        </p:spPr>
        <p:txBody>
          <a:bodyPr>
            <a:normAutofit/>
          </a:bodyPr>
          <a:lstStyle>
            <a:lvl1pPr marL="0" indent="0" algn="l">
              <a:lnSpc>
                <a:spcPct val="100000"/>
              </a:lnSpc>
              <a:spcBef>
                <a:spcPts val="0"/>
              </a:spcBef>
              <a:buFont typeface="Arial" charset="0"/>
              <a:buNone/>
              <a:defRPr sz="1733"/>
            </a:lvl1pPr>
            <a:lvl2pPr marL="0" indent="0">
              <a:buNone/>
              <a:defRPr sz="1333"/>
            </a:lvl2pPr>
            <a:lvl3pPr marL="0" indent="0">
              <a:buNone/>
              <a:defRPr sz="1333"/>
            </a:lvl3pPr>
            <a:lvl4pPr marL="0" indent="0">
              <a:buNone/>
              <a:defRPr sz="1333"/>
            </a:lvl4pPr>
            <a:lvl5pPr marL="0" indent="0">
              <a:buNone/>
              <a:defRPr sz="1333"/>
            </a:lvl5pPr>
          </a:lstStyle>
          <a:p>
            <a:pPr lvl="0"/>
            <a:r>
              <a:rPr lang="en-US"/>
              <a:t>Month, year</a:t>
            </a:r>
            <a:br>
              <a:rPr lang="en-US"/>
            </a:br>
            <a:r>
              <a:rPr lang="en-US"/>
              <a:t>Name presenter</a:t>
            </a:r>
            <a:endParaRPr lang="de-DE"/>
          </a:p>
        </p:txBody>
      </p:sp>
      <p:sp>
        <p:nvSpPr>
          <p:cNvPr id="8" name="Title 1"/>
          <p:cNvSpPr>
            <a:spLocks noGrp="1"/>
          </p:cNvSpPr>
          <p:nvPr>
            <p:ph type="ctrTitle" hasCustomPrompt="1"/>
          </p:nvPr>
        </p:nvSpPr>
        <p:spPr>
          <a:xfrm>
            <a:off x="634456" y="2212623"/>
            <a:ext cx="6816945" cy="2325511"/>
          </a:xfrm>
          <a:prstGeom prst="rect">
            <a:avLst/>
          </a:prstGeom>
        </p:spPr>
        <p:txBody>
          <a:bodyPr anchor="t" anchorCtr="0">
            <a:normAutofit/>
          </a:bodyPr>
          <a:lstStyle>
            <a:lvl1pPr algn="l">
              <a:lnSpc>
                <a:spcPct val="100000"/>
              </a:lnSpc>
              <a:defRPr sz="5067">
                <a:solidFill>
                  <a:srgbClr val="53565A"/>
                </a:solidFill>
              </a:defRPr>
            </a:lvl1pPr>
          </a:lstStyle>
          <a:p>
            <a:r>
              <a:rPr lang="en-US" noProof="0"/>
              <a:t>Click to edit title max over 2x lines</a:t>
            </a:r>
          </a:p>
        </p:txBody>
      </p:sp>
      <p:sp>
        <p:nvSpPr>
          <p:cNvPr id="10" name="Text Placeholder 6"/>
          <p:cNvSpPr>
            <a:spLocks noGrp="1"/>
          </p:cNvSpPr>
          <p:nvPr>
            <p:ph type="body" sz="quarter" idx="16" hasCustomPrompt="1"/>
          </p:nvPr>
        </p:nvSpPr>
        <p:spPr>
          <a:xfrm>
            <a:off x="634456" y="4651023"/>
            <a:ext cx="6816945" cy="1016000"/>
          </a:xfrm>
          <a:prstGeom prst="rect">
            <a:avLst/>
          </a:prstGeom>
        </p:spPr>
        <p:txBody>
          <a:bodyPr>
            <a:normAutofit/>
          </a:bodyPr>
          <a:lstStyle>
            <a:lvl1pPr marL="0" indent="0">
              <a:lnSpc>
                <a:spcPct val="100000"/>
              </a:lnSpc>
              <a:buNone/>
              <a:defRPr sz="2667">
                <a:solidFill>
                  <a:srgbClr val="FF6C00"/>
                </a:solidFill>
              </a:defRPr>
            </a:lvl1pPr>
            <a:lvl2pPr marL="457189" indent="0">
              <a:lnSpc>
                <a:spcPts val="4800"/>
              </a:lnSpc>
              <a:buNone/>
              <a:defRPr sz="4000">
                <a:solidFill>
                  <a:srgbClr val="FF6C00"/>
                </a:solidFill>
              </a:defRPr>
            </a:lvl2pPr>
            <a:lvl3pPr marL="914377" indent="0">
              <a:lnSpc>
                <a:spcPts val="4800"/>
              </a:lnSpc>
              <a:buNone/>
              <a:defRPr sz="4000">
                <a:solidFill>
                  <a:srgbClr val="FF6C00"/>
                </a:solidFill>
              </a:defRPr>
            </a:lvl3pPr>
            <a:lvl4pPr marL="1371566" indent="0">
              <a:lnSpc>
                <a:spcPts val="4800"/>
              </a:lnSpc>
              <a:buNone/>
              <a:defRPr sz="4000">
                <a:solidFill>
                  <a:srgbClr val="FF6C00"/>
                </a:solidFill>
              </a:defRPr>
            </a:lvl4pPr>
            <a:lvl5pPr marL="1828754" indent="0">
              <a:lnSpc>
                <a:spcPts val="4800"/>
              </a:lnSpc>
              <a:buNone/>
              <a:defRPr sz="4000">
                <a:solidFill>
                  <a:srgbClr val="FF6C00"/>
                </a:solidFill>
              </a:defRPr>
            </a:lvl5pPr>
          </a:lstStyle>
          <a:p>
            <a:pPr lvl="0"/>
            <a:r>
              <a:rPr lang="en-US"/>
              <a:t>Subtitle</a:t>
            </a:r>
            <a:endParaRPr lang="de-DE"/>
          </a:p>
        </p:txBody>
      </p:sp>
      <p:pic>
        <p:nvPicPr>
          <p:cNvPr id="7" name="Picture 6">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5571" y="1711571"/>
            <a:ext cx="5146429" cy="5146429"/>
          </a:xfrm>
          <a:prstGeom prst="rect">
            <a:avLst/>
          </a:prstGeom>
        </p:spPr>
      </p:pic>
      <p:sp>
        <p:nvSpPr>
          <p:cNvPr id="12" name="Text Placeholder 9"/>
          <p:cNvSpPr>
            <a:spLocks noGrp="1"/>
          </p:cNvSpPr>
          <p:nvPr>
            <p:ph type="body" sz="quarter" idx="13"/>
          </p:nvPr>
        </p:nvSpPr>
        <p:spPr>
          <a:xfrm>
            <a:off x="634455" y="671504"/>
            <a:ext cx="1049728" cy="1152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33"/>
            </a:lvl1pPr>
          </a:lstStyle>
          <a:p>
            <a:pPr lvl="0"/>
            <a:r>
              <a:rPr lang="en-US"/>
              <a:t>Edit Master text styles</a:t>
            </a:r>
          </a:p>
        </p:txBody>
      </p:sp>
    </p:spTree>
    <p:extLst>
      <p:ext uri="{BB962C8B-B14F-4D97-AF65-F5344CB8AC3E}">
        <p14:creationId xmlns:p14="http://schemas.microsoft.com/office/powerpoint/2010/main" val="3487032447"/>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Main title slide">
    <p:spTree>
      <p:nvGrpSpPr>
        <p:cNvPr id="1" name=""/>
        <p:cNvGrpSpPr/>
        <p:nvPr/>
      </p:nvGrpSpPr>
      <p:grpSpPr>
        <a:xfrm>
          <a:off x="0" y="0"/>
          <a:ext cx="0" cy="0"/>
          <a:chOff x="0" y="0"/>
          <a:chExt cx="0" cy="0"/>
        </a:xfrm>
      </p:grpSpPr>
      <p:sp>
        <p:nvSpPr>
          <p:cNvPr id="18" name="Text Placeholder 11"/>
          <p:cNvSpPr>
            <a:spLocks noGrp="1"/>
          </p:cNvSpPr>
          <p:nvPr>
            <p:ph type="body" sz="quarter" idx="14" hasCustomPrompt="1"/>
          </p:nvPr>
        </p:nvSpPr>
        <p:spPr>
          <a:xfrm>
            <a:off x="634456" y="5768433"/>
            <a:ext cx="6816945" cy="653335"/>
          </a:xfrm>
          <a:prstGeom prst="rect">
            <a:avLst/>
          </a:prstGeom>
        </p:spPr>
        <p:txBody>
          <a:bodyPr>
            <a:normAutofit/>
          </a:bodyPr>
          <a:lstStyle>
            <a:lvl1pPr marL="0" indent="0" algn="l">
              <a:lnSpc>
                <a:spcPct val="100000"/>
              </a:lnSpc>
              <a:spcBef>
                <a:spcPts val="0"/>
              </a:spcBef>
              <a:buFont typeface="Arial" charset="0"/>
              <a:buNone/>
              <a:defRPr sz="1733"/>
            </a:lvl1pPr>
            <a:lvl2pPr marL="0" indent="0">
              <a:buNone/>
              <a:defRPr sz="1333"/>
            </a:lvl2pPr>
            <a:lvl3pPr marL="0" indent="0">
              <a:buNone/>
              <a:defRPr sz="1333"/>
            </a:lvl3pPr>
            <a:lvl4pPr marL="0" indent="0">
              <a:buNone/>
              <a:defRPr sz="1333"/>
            </a:lvl4pPr>
            <a:lvl5pPr marL="0" indent="0">
              <a:buNone/>
              <a:defRPr sz="1333"/>
            </a:lvl5pPr>
          </a:lstStyle>
          <a:p>
            <a:pPr lvl="0"/>
            <a:r>
              <a:rPr lang="en-US"/>
              <a:t>Month, year</a:t>
            </a:r>
            <a:br>
              <a:rPr lang="en-US"/>
            </a:br>
            <a:r>
              <a:rPr lang="en-US"/>
              <a:t>Name presenter</a:t>
            </a:r>
            <a:endParaRPr lang="de-DE"/>
          </a:p>
        </p:txBody>
      </p:sp>
      <p:sp>
        <p:nvSpPr>
          <p:cNvPr id="19" name="Title 1"/>
          <p:cNvSpPr>
            <a:spLocks noGrp="1"/>
          </p:cNvSpPr>
          <p:nvPr>
            <p:ph type="ctrTitle" hasCustomPrompt="1"/>
          </p:nvPr>
        </p:nvSpPr>
        <p:spPr>
          <a:xfrm>
            <a:off x="634456" y="2212623"/>
            <a:ext cx="6816945" cy="2325511"/>
          </a:xfrm>
          <a:prstGeom prst="rect">
            <a:avLst/>
          </a:prstGeom>
        </p:spPr>
        <p:txBody>
          <a:bodyPr anchor="t" anchorCtr="0">
            <a:normAutofit/>
          </a:bodyPr>
          <a:lstStyle>
            <a:lvl1pPr algn="l">
              <a:lnSpc>
                <a:spcPct val="100000"/>
              </a:lnSpc>
              <a:defRPr sz="5067">
                <a:solidFill>
                  <a:srgbClr val="53565A"/>
                </a:solidFill>
              </a:defRPr>
            </a:lvl1pPr>
          </a:lstStyle>
          <a:p>
            <a:r>
              <a:rPr lang="en-US" noProof="0"/>
              <a:t>Click to edit title max over 2x lines</a:t>
            </a:r>
          </a:p>
        </p:txBody>
      </p:sp>
      <p:pic>
        <p:nvPicPr>
          <p:cNvPr id="7" name="Picture 6">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5571" y="1711571"/>
            <a:ext cx="5146429" cy="5146429"/>
          </a:xfrm>
          <a:prstGeom prst="rect">
            <a:avLst/>
          </a:prstGeom>
        </p:spPr>
      </p:pic>
      <p:sp>
        <p:nvSpPr>
          <p:cNvPr id="9" name="Text Placeholder 9"/>
          <p:cNvSpPr>
            <a:spLocks noGrp="1"/>
          </p:cNvSpPr>
          <p:nvPr>
            <p:ph type="body" sz="quarter" idx="13"/>
          </p:nvPr>
        </p:nvSpPr>
        <p:spPr>
          <a:xfrm>
            <a:off x="634455" y="671504"/>
            <a:ext cx="1049728" cy="1152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33"/>
            </a:lvl1pPr>
          </a:lstStyle>
          <a:p>
            <a:pPr lvl="0"/>
            <a:r>
              <a:rPr lang="en-US"/>
              <a:t>Edit Master text styles</a:t>
            </a:r>
          </a:p>
        </p:txBody>
      </p:sp>
    </p:spTree>
    <p:extLst>
      <p:ext uri="{BB962C8B-B14F-4D97-AF65-F5344CB8AC3E}">
        <p14:creationId xmlns:p14="http://schemas.microsoft.com/office/powerpoint/2010/main" val="1787778881"/>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7FFCD0F-6FD7-423A-A678-0AA8290E11CF}" type="datetimeFigureOut">
              <a:rPr lang="de-DE" smtClean="0"/>
              <a:pPr/>
              <a:t>24.03.2025</a:t>
            </a:fld>
            <a:endParaRPr lang="de-DE"/>
          </a:p>
        </p:txBody>
      </p:sp>
      <p:sp>
        <p:nvSpPr>
          <p:cNvPr id="4" name="Footer Placeholder 3"/>
          <p:cNvSpPr>
            <a:spLocks noGrp="1"/>
          </p:cNvSpPr>
          <p:nvPr>
            <p:ph type="ftr" sz="quarter" idx="11"/>
          </p:nvPr>
        </p:nvSpPr>
        <p:spPr/>
        <p:txBody>
          <a:bodyPr/>
          <a:lstStyle/>
          <a:p>
            <a:endParaRPr lang="de-DE"/>
          </a:p>
        </p:txBody>
      </p:sp>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1" y="-575733"/>
            <a:ext cx="12185324" cy="1639281"/>
          </a:xfrm>
          <a:prstGeom prst="rect">
            <a:avLst/>
          </a:prstGeom>
        </p:spPr>
      </p:pic>
      <p:sp>
        <p:nvSpPr>
          <p:cNvPr id="7" name="Text Placeholder 6"/>
          <p:cNvSpPr>
            <a:spLocks noGrp="1"/>
          </p:cNvSpPr>
          <p:nvPr>
            <p:ph type="body" sz="quarter" idx="15" hasCustomPrompt="1"/>
          </p:nvPr>
        </p:nvSpPr>
        <p:spPr>
          <a:xfrm>
            <a:off x="1446125" y="1620555"/>
            <a:ext cx="9299753" cy="1884644"/>
          </a:xfrm>
          <a:prstGeom prst="rect">
            <a:avLst/>
          </a:prstGeom>
        </p:spPr>
        <p:txBody>
          <a:bodyPr anchor="b">
            <a:noAutofit/>
          </a:bodyPr>
          <a:lstStyle>
            <a:lvl1pPr marL="0" indent="0" algn="ctr">
              <a:lnSpc>
                <a:spcPct val="100000"/>
              </a:lnSpc>
              <a:buNone/>
              <a:defRPr sz="5333">
                <a:solidFill>
                  <a:schemeClr val="tx1"/>
                </a:solidFill>
              </a:defRPr>
            </a:lvl1pPr>
            <a:lvl2pPr marL="457189" indent="0">
              <a:lnSpc>
                <a:spcPts val="4800"/>
              </a:lnSpc>
              <a:buNone/>
              <a:defRPr sz="4000">
                <a:solidFill>
                  <a:srgbClr val="FF6C00"/>
                </a:solidFill>
              </a:defRPr>
            </a:lvl2pPr>
            <a:lvl3pPr marL="914377" indent="0">
              <a:lnSpc>
                <a:spcPts val="4800"/>
              </a:lnSpc>
              <a:buNone/>
              <a:defRPr sz="4000">
                <a:solidFill>
                  <a:srgbClr val="FF6C00"/>
                </a:solidFill>
              </a:defRPr>
            </a:lvl3pPr>
            <a:lvl4pPr marL="1371566" indent="0">
              <a:lnSpc>
                <a:spcPts val="4800"/>
              </a:lnSpc>
              <a:buNone/>
              <a:defRPr sz="4000">
                <a:solidFill>
                  <a:srgbClr val="FF6C00"/>
                </a:solidFill>
              </a:defRPr>
            </a:lvl4pPr>
            <a:lvl5pPr marL="1828754" indent="0">
              <a:lnSpc>
                <a:spcPts val="4800"/>
              </a:lnSpc>
              <a:buNone/>
              <a:defRPr sz="4000">
                <a:solidFill>
                  <a:srgbClr val="FF6C00"/>
                </a:solidFill>
              </a:defRPr>
            </a:lvl5pPr>
          </a:lstStyle>
          <a:p>
            <a:pPr lvl="0"/>
            <a:r>
              <a:rPr lang="en-US"/>
              <a:t>Click to edit title</a:t>
            </a:r>
            <a:br>
              <a:rPr lang="en-US"/>
            </a:br>
            <a:r>
              <a:rPr lang="en-US"/>
              <a:t>max over 2 lines</a:t>
            </a:r>
            <a:endParaRPr lang="de-DE"/>
          </a:p>
        </p:txBody>
      </p:sp>
      <p:sp>
        <p:nvSpPr>
          <p:cNvPr id="9" name="Title 1"/>
          <p:cNvSpPr>
            <a:spLocks noGrp="1"/>
          </p:cNvSpPr>
          <p:nvPr>
            <p:ph type="title" hasCustomPrompt="1"/>
          </p:nvPr>
        </p:nvSpPr>
        <p:spPr>
          <a:xfrm>
            <a:off x="1446125" y="3522132"/>
            <a:ext cx="9299753" cy="880535"/>
          </a:xfrm>
        </p:spPr>
        <p:txBody>
          <a:bodyPr anchor="t">
            <a:noAutofit/>
          </a:bodyPr>
          <a:lstStyle>
            <a:lvl1pPr algn="ctr">
              <a:lnSpc>
                <a:spcPct val="100000"/>
              </a:lnSpc>
              <a:defRPr sz="2667">
                <a:solidFill>
                  <a:schemeClr val="tx2"/>
                </a:solidFill>
              </a:defRPr>
            </a:lvl1pPr>
          </a:lstStyle>
          <a:p>
            <a:r>
              <a:rPr lang="en-US"/>
              <a:t>Subtitle</a:t>
            </a:r>
            <a:endParaRPr lang="de-DE"/>
          </a:p>
        </p:txBody>
      </p:sp>
    </p:spTree>
    <p:extLst>
      <p:ext uri="{BB962C8B-B14F-4D97-AF65-F5344CB8AC3E}">
        <p14:creationId xmlns:p14="http://schemas.microsoft.com/office/powerpoint/2010/main" val="1989084063"/>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Agenda</a:t>
            </a:r>
            <a:endParaRPr lang="de-DE"/>
          </a:p>
        </p:txBody>
      </p:sp>
      <p:cxnSp>
        <p:nvCxnSpPr>
          <p:cNvPr id="10" name="Straight Connector 9"/>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4"/>
          </p:nvPr>
        </p:nvSpPr>
        <p:spPr/>
        <p:txBody>
          <a:bodyPr/>
          <a:lstStyle/>
          <a:p>
            <a:fld id="{37FFCD0F-6FD7-423A-A678-0AA8290E11CF}" type="datetimeFigureOut">
              <a:rPr lang="de-DE" smtClean="0"/>
              <a:pPr/>
              <a:t>24.03.2025</a:t>
            </a:fld>
            <a:endParaRPr lang="de-DE"/>
          </a:p>
        </p:txBody>
      </p:sp>
      <p:sp>
        <p:nvSpPr>
          <p:cNvPr id="6" name="Footer Placeholder 5"/>
          <p:cNvSpPr>
            <a:spLocks noGrp="1"/>
          </p:cNvSpPr>
          <p:nvPr>
            <p:ph type="ftr" sz="quarter" idx="15"/>
          </p:nvPr>
        </p:nvSpPr>
        <p:spPr/>
        <p:txBody>
          <a:bodyPr/>
          <a:lstStyle/>
          <a:p>
            <a:endParaRPr lang="de-DE"/>
          </a:p>
        </p:txBody>
      </p:sp>
      <p:sp>
        <p:nvSpPr>
          <p:cNvPr id="18" name="Text Placeholder 1"/>
          <p:cNvSpPr>
            <a:spLocks noGrp="1"/>
          </p:cNvSpPr>
          <p:nvPr>
            <p:ph type="body" sz="quarter" idx="13"/>
          </p:nvPr>
        </p:nvSpPr>
        <p:spPr>
          <a:xfrm>
            <a:off x="768350" y="1419805"/>
            <a:ext cx="10655300" cy="4353063"/>
          </a:xfrm>
          <a:prstGeom prst="rect">
            <a:avLst/>
          </a:prstGeom>
        </p:spPr>
        <p:txBody>
          <a:bodyPr vert="horz" lIns="91440" tIns="0" rIns="91440" bIns="45720" rtlCol="0">
            <a:normAutofit/>
          </a:bodyPr>
          <a:lstStyle>
            <a:lvl1pPr>
              <a:defRPr lang="en-GB" dirty="0"/>
            </a:lvl1pPr>
          </a:lstStyle>
          <a:p>
            <a:pPr marL="380990" lvl="0" indent="-380990">
              <a:lnSpc>
                <a:spcPct val="100000"/>
              </a:lnSpc>
            </a:pPr>
            <a:endParaRPr lang="en-GB"/>
          </a:p>
        </p:txBody>
      </p:sp>
    </p:spTree>
    <p:extLst>
      <p:ext uri="{BB962C8B-B14F-4D97-AF65-F5344CB8AC3E}">
        <p14:creationId xmlns:p14="http://schemas.microsoft.com/office/powerpoint/2010/main" val="2608836221"/>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799">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14" name="Straight Connector 13"/>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p:txBody>
          <a:bodyPr/>
          <a:lstStyle/>
          <a:p>
            <a:fld id="{37FFCD0F-6FD7-423A-A678-0AA8290E11CF}" type="datetimeFigureOut">
              <a:rPr lang="de-DE" smtClean="0"/>
              <a:pPr/>
              <a:t>24.03.2025</a:t>
            </a:fld>
            <a:endParaRPr lang="de-DE"/>
          </a:p>
        </p:txBody>
      </p:sp>
      <p:sp>
        <p:nvSpPr>
          <p:cNvPr id="5" name="Footer Placeholder 4"/>
          <p:cNvSpPr>
            <a:spLocks noGrp="1"/>
          </p:cNvSpPr>
          <p:nvPr>
            <p:ph type="ftr" sz="quarter" idx="16"/>
          </p:nvPr>
        </p:nvSpPr>
        <p:spPr/>
        <p:txBody>
          <a:bodyPr/>
          <a:lstStyle/>
          <a:p>
            <a:endParaRPr lang="de-DE"/>
          </a:p>
        </p:txBody>
      </p:sp>
      <p:sp>
        <p:nvSpPr>
          <p:cNvPr id="8"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Tree>
    <p:extLst>
      <p:ext uri="{BB962C8B-B14F-4D97-AF65-F5344CB8AC3E}">
        <p14:creationId xmlns:p14="http://schemas.microsoft.com/office/powerpoint/2010/main" val="1824079334"/>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cxnSp>
        <p:nvCxnSpPr>
          <p:cNvPr id="13" name="Straight Connector 12"/>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4"/>
          </p:nvPr>
        </p:nvSpPr>
        <p:spPr/>
        <p:txBody>
          <a:bodyPr/>
          <a:lstStyle/>
          <a:p>
            <a:fld id="{37FFCD0F-6FD7-423A-A678-0AA8290E11CF}" type="datetimeFigureOut">
              <a:rPr lang="de-DE" smtClean="0"/>
              <a:pPr/>
              <a:t>24.03.2025</a:t>
            </a:fld>
            <a:endParaRPr lang="de-DE"/>
          </a:p>
        </p:txBody>
      </p:sp>
      <p:sp>
        <p:nvSpPr>
          <p:cNvPr id="8" name="Footer Placeholder 7"/>
          <p:cNvSpPr>
            <a:spLocks noGrp="1"/>
          </p:cNvSpPr>
          <p:nvPr>
            <p:ph type="ftr" sz="quarter" idx="15"/>
          </p:nvPr>
        </p:nvSpPr>
        <p:spPr/>
        <p:txBody>
          <a:bodyPr/>
          <a:lstStyle/>
          <a:p>
            <a:endParaRPr lang="de-DE"/>
          </a:p>
        </p:txBody>
      </p:sp>
      <p:sp>
        <p:nvSpPr>
          <p:cNvPr id="10" name="Title 1"/>
          <p:cNvSpPr>
            <a:spLocks noGrp="1"/>
          </p:cNvSpPr>
          <p:nvPr>
            <p:ph type="title" hasCustomPrompt="1"/>
          </p:nvPr>
        </p:nvSpPr>
        <p:spPr>
          <a:xfrm>
            <a:off x="768351" y="493834"/>
            <a:ext cx="10655300" cy="617012"/>
          </a:xfrm>
          <a:prstGeom prst="rect">
            <a:avLst/>
          </a:prstGeom>
        </p:spPr>
        <p:txBody>
          <a:bodyPr>
            <a:noAutofit/>
          </a:bodyPr>
          <a:lstStyle>
            <a:lvl1pPr>
              <a:lnSpc>
                <a:spcPct val="100000"/>
              </a:lnSpc>
              <a:defRPr sz="3733"/>
            </a:lvl1pPr>
          </a:lstStyle>
          <a:p>
            <a:r>
              <a:rPr lang="en-US"/>
              <a:t>Title</a:t>
            </a:r>
            <a:endParaRPr lang="de-DE"/>
          </a:p>
        </p:txBody>
      </p:sp>
      <p:sp>
        <p:nvSpPr>
          <p:cNvPr id="11" name="Text Placeholder 8"/>
          <p:cNvSpPr>
            <a:spLocks noGrp="1"/>
          </p:cNvSpPr>
          <p:nvPr>
            <p:ph type="body" sz="quarter" idx="13" hasCustomPrompt="1"/>
          </p:nvPr>
        </p:nvSpPr>
        <p:spPr>
          <a:xfrm>
            <a:off x="768351" y="1419806"/>
            <a:ext cx="10655300" cy="4353063"/>
          </a:xfrm>
          <a:prstGeom prst="rect">
            <a:avLst/>
          </a:prstGeom>
        </p:spPr>
        <p:txBody>
          <a:bodyPr>
            <a:normAutofit/>
          </a:bodyPr>
          <a:lstStyle>
            <a:lvl1pPr marL="0" indent="0">
              <a:lnSpc>
                <a:spcPct val="100000"/>
              </a:lnSpc>
              <a:buFont typeface="Arial" charset="0"/>
              <a:buNone/>
              <a:defRPr sz="2400" b="0"/>
            </a:lvl1pPr>
            <a:lvl2pPr marL="480472" indent="-480472">
              <a:lnSpc>
                <a:spcPct val="100000"/>
              </a:lnSpc>
              <a:buFont typeface="+mj-lt"/>
              <a:buAutoNum type="arabicPeriod"/>
              <a:defRPr sz="2133" b="0"/>
            </a:lvl2pPr>
            <a:lvl3pPr marL="486821" indent="0">
              <a:lnSpc>
                <a:spcPct val="100000"/>
              </a:lnSpc>
              <a:buFont typeface="Arial" charset="0"/>
              <a:buNone/>
              <a:defRPr sz="2133" b="0"/>
            </a:lvl3pPr>
            <a:lvl4pPr marL="732348" indent="0">
              <a:lnSpc>
                <a:spcPct val="100000"/>
              </a:lnSpc>
              <a:buNone/>
              <a:tabLst/>
              <a:defRPr sz="2133" b="0"/>
            </a:lvl4pPr>
            <a:lvl5pPr marL="967293" indent="0">
              <a:lnSpc>
                <a:spcPct val="100000"/>
              </a:lnSpc>
              <a:buFont typeface="Arial" charset="0"/>
              <a:buNone/>
              <a:defRPr sz="2133" b="0" baseline="0"/>
            </a:lvl5pPr>
          </a:lstStyle>
          <a:p>
            <a:pPr lvl="0"/>
            <a:r>
              <a:rPr lang="en-US"/>
              <a:t>Click to add text</a:t>
            </a:r>
          </a:p>
        </p:txBody>
      </p:sp>
    </p:spTree>
    <p:extLst>
      <p:ext uri="{BB962C8B-B14F-4D97-AF65-F5344CB8AC3E}">
        <p14:creationId xmlns:p14="http://schemas.microsoft.com/office/powerpoint/2010/main" val="3137198365"/>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392000" y="6296344"/>
            <a:ext cx="4114800" cy="217085"/>
          </a:xfrm>
          <a:prstGeom prst="rect">
            <a:avLst/>
          </a:prstGeom>
        </p:spPr>
        <p:txBody>
          <a:bodyPr vert="horz" lIns="0" tIns="0" rIns="0" bIns="0" rtlCol="0" anchor="t" anchorCtr="0">
            <a:normAutofit/>
          </a:bodyPr>
          <a:lstStyle>
            <a:lvl1pPr algn="l">
              <a:defRPr sz="1067">
                <a:solidFill>
                  <a:schemeClr val="tx1">
                    <a:tint val="75000"/>
                  </a:schemeClr>
                </a:solidFill>
              </a:defRPr>
            </a:lvl1pPr>
          </a:lstStyle>
          <a:p>
            <a:fld id="{37FFCD0F-6FD7-423A-A678-0AA8290E11CF}" type="datetimeFigureOut">
              <a:rPr lang="de-DE" smtClean="0"/>
              <a:pPr/>
              <a:t>24.03.2025</a:t>
            </a:fld>
            <a:endParaRPr lang="de-DE"/>
          </a:p>
        </p:txBody>
      </p:sp>
      <p:sp>
        <p:nvSpPr>
          <p:cNvPr id="5" name="Footer Placeholder 4"/>
          <p:cNvSpPr>
            <a:spLocks noGrp="1"/>
          </p:cNvSpPr>
          <p:nvPr>
            <p:ph type="ftr" sz="quarter" idx="3"/>
          </p:nvPr>
        </p:nvSpPr>
        <p:spPr>
          <a:xfrm>
            <a:off x="1392000" y="6041602"/>
            <a:ext cx="4114800" cy="216325"/>
          </a:xfrm>
          <a:prstGeom prst="rect">
            <a:avLst/>
          </a:prstGeom>
        </p:spPr>
        <p:txBody>
          <a:bodyPr vert="horz" lIns="0" tIns="0" rIns="0" bIns="0" rtlCol="0" anchor="t" anchorCtr="0">
            <a:normAutofit/>
          </a:bodyPr>
          <a:lstStyle>
            <a:lvl1pPr algn="l">
              <a:defRPr sz="1067">
                <a:solidFill>
                  <a:schemeClr val="tx1">
                    <a:tint val="75000"/>
                  </a:schemeClr>
                </a:solidFill>
              </a:defRPr>
            </a:lvl1pPr>
          </a:lstStyle>
          <a:p>
            <a:endParaRPr lang="de-DE"/>
          </a:p>
        </p:txBody>
      </p:sp>
      <p:cxnSp>
        <p:nvCxnSpPr>
          <p:cNvPr id="7" name="Straight Connector 6"/>
          <p:cNvCxnSpPr/>
          <p:nvPr userDrawn="1"/>
        </p:nvCxnSpPr>
        <p:spPr>
          <a:xfrm flipV="1">
            <a:off x="768351" y="5924552"/>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4928590-4084-6B40-8DED-B4F8C98BED1B}"/>
              </a:ext>
            </a:extLst>
          </p:cNvPr>
          <p:cNvPicPr>
            <a:picLocks noChangeAspect="1"/>
          </p:cNvPicPr>
          <p:nvPr userDrawn="1"/>
        </p:nvPicPr>
        <p:blipFill>
          <a:blip r:embed="rId27" cstate="print">
            <a:extLst>
              <a:ext uri="{28A0092B-C50C-407E-A947-70E740481C1C}">
                <a14:useLocalDpi xmlns:a14="http://schemas.microsoft.com/office/drawing/2010/main" val="0"/>
              </a:ext>
            </a:extLst>
          </a:blip>
          <a:stretch>
            <a:fillRect/>
          </a:stretch>
        </p:blipFill>
        <p:spPr>
          <a:xfrm>
            <a:off x="768001" y="6041601"/>
            <a:ext cx="535785" cy="592667"/>
          </a:xfrm>
          <a:prstGeom prst="rect">
            <a:avLst/>
          </a:prstGeom>
        </p:spPr>
      </p:pic>
      <p:sp>
        <p:nvSpPr>
          <p:cNvPr id="9" name="Title Placeholder 1"/>
          <p:cNvSpPr>
            <a:spLocks noGrp="1"/>
          </p:cNvSpPr>
          <p:nvPr>
            <p:ph type="title"/>
          </p:nvPr>
        </p:nvSpPr>
        <p:spPr>
          <a:xfrm>
            <a:off x="768000" y="587815"/>
            <a:ext cx="10655651" cy="617012"/>
          </a:xfrm>
          <a:prstGeom prst="rect">
            <a:avLst/>
          </a:prstGeom>
        </p:spPr>
        <p:txBody>
          <a:bodyPr vert="horz" lIns="91440" tIns="0" rIns="91440" bIns="0" rtlCol="0" anchor="ctr" anchorCtr="0">
            <a:noAutofit/>
          </a:bodyPr>
          <a:lstStyle/>
          <a:p>
            <a:r>
              <a:rPr lang="en-US"/>
              <a:t>Click to edit Master title style</a:t>
            </a:r>
            <a:endParaRPr lang="de-DE"/>
          </a:p>
        </p:txBody>
      </p:sp>
      <p:sp>
        <p:nvSpPr>
          <p:cNvPr id="11" name="Text Placeholder 2"/>
          <p:cNvSpPr>
            <a:spLocks noGrp="1"/>
          </p:cNvSpPr>
          <p:nvPr>
            <p:ph type="body" idx="1"/>
          </p:nvPr>
        </p:nvSpPr>
        <p:spPr>
          <a:xfrm>
            <a:off x="768000" y="1435546"/>
            <a:ext cx="10655651" cy="4567639"/>
          </a:xfrm>
          <a:prstGeom prst="rect">
            <a:avLst/>
          </a:prstGeom>
        </p:spPr>
        <p:txBody>
          <a:bodyPr vert="horz" lIns="91440" tIns="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60310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hf sldNum="0" hdr="0"/>
  <p:txStyles>
    <p:titleStyle>
      <a:lvl1pPr algn="l" defTabSz="914377" rtl="0" eaLnBrk="1" latinLnBrk="0" hangingPunct="1">
        <a:lnSpc>
          <a:spcPct val="100000"/>
        </a:lnSpc>
        <a:spcBef>
          <a:spcPct val="0"/>
        </a:spcBef>
        <a:buNone/>
        <a:defRPr sz="3733" kern="1200">
          <a:solidFill>
            <a:schemeClr val="tx1"/>
          </a:solidFill>
          <a:latin typeface="+mj-lt"/>
          <a:ea typeface="+mj-ea"/>
          <a:cs typeface="+mj-cs"/>
        </a:defRPr>
      </a:lvl1pPr>
    </p:titleStyle>
    <p:bodyStyle>
      <a:lvl1pPr marL="355591" indent="-355591" algn="l" defTabSz="914377" rtl="0" eaLnBrk="1" latinLnBrk="0" hangingPunct="1">
        <a:lnSpc>
          <a:spcPct val="100000"/>
        </a:lnSpc>
        <a:spcBef>
          <a:spcPts val="0"/>
        </a:spcBef>
        <a:spcAft>
          <a:spcPts val="800"/>
        </a:spcAft>
        <a:buClr>
          <a:srgbClr val="FF6C00"/>
        </a:buClr>
        <a:buFont typeface="Arial" panose="020B0604020202020204" pitchFamily="34" charset="0"/>
        <a:buChar char="•"/>
        <a:tabLst>
          <a:tab pos="355591" algn="l"/>
        </a:tabLst>
        <a:defRPr lang="nl-NL" sz="2400" kern="1200" dirty="0" smtClean="0">
          <a:solidFill>
            <a:schemeClr val="tx1"/>
          </a:solidFill>
          <a:latin typeface="+mn-lt"/>
          <a:ea typeface="+mn-ea"/>
          <a:cs typeface="+mn-cs"/>
        </a:defRPr>
      </a:lvl1pPr>
      <a:lvl2pPr marL="685783" indent="-228594" algn="l" defTabSz="914377" rtl="0" eaLnBrk="1" latinLnBrk="0" hangingPunct="1">
        <a:lnSpc>
          <a:spcPct val="100000"/>
        </a:lnSpc>
        <a:spcBef>
          <a:spcPts val="500"/>
        </a:spcBef>
        <a:spcAft>
          <a:spcPts val="800"/>
        </a:spcAft>
        <a:buClr>
          <a:srgbClr val="FF6C00"/>
        </a:buClr>
        <a:buFont typeface="Arial" panose="020B0604020202020204" pitchFamily="34" charset="0"/>
        <a:buChar char="−"/>
        <a:defRPr lang="nl-NL" sz="2133" kern="1200" dirty="0" smtClean="0">
          <a:solidFill>
            <a:schemeClr val="tx1"/>
          </a:solidFill>
          <a:latin typeface="+mn-lt"/>
          <a:ea typeface="+mn-ea"/>
          <a:cs typeface="+mn-cs"/>
        </a:defRPr>
      </a:lvl2pPr>
      <a:lvl3pPr marL="1142971" indent="-228594" algn="l" defTabSz="914377" rtl="0" eaLnBrk="1" latinLnBrk="0" hangingPunct="1">
        <a:lnSpc>
          <a:spcPct val="100000"/>
        </a:lnSpc>
        <a:spcBef>
          <a:spcPts val="500"/>
        </a:spcBef>
        <a:spcAft>
          <a:spcPts val="800"/>
        </a:spcAft>
        <a:buClr>
          <a:srgbClr val="FF6C00"/>
        </a:buClr>
        <a:buFont typeface="Courier New" panose="02070309020205020404" pitchFamily="49" charset="0"/>
        <a:buChar char="o"/>
        <a:defRPr lang="nl-NL" sz="2133" kern="1200" dirty="0" smtClean="0">
          <a:solidFill>
            <a:schemeClr val="tx1"/>
          </a:solidFill>
          <a:latin typeface="+mn-lt"/>
          <a:ea typeface="+mn-ea"/>
          <a:cs typeface="+mn-cs"/>
        </a:defRPr>
      </a:lvl3pPr>
      <a:lvl4pPr marL="1600160" indent="-228594" algn="l" defTabSz="914377" rtl="0" eaLnBrk="1" latinLnBrk="0" hangingPunct="1">
        <a:lnSpc>
          <a:spcPct val="100000"/>
        </a:lnSpc>
        <a:spcBef>
          <a:spcPts val="500"/>
        </a:spcBef>
        <a:spcAft>
          <a:spcPts val="800"/>
        </a:spcAft>
        <a:buClr>
          <a:srgbClr val="FF6C00"/>
        </a:buClr>
        <a:buFont typeface="Courier New" panose="02070309020205020404" pitchFamily="49" charset="0"/>
        <a:buChar char="o"/>
        <a:defRPr lang="nl-NL" sz="2133" kern="1200" dirty="0" smtClean="0">
          <a:solidFill>
            <a:schemeClr val="tx1"/>
          </a:solidFill>
          <a:latin typeface="+mn-lt"/>
          <a:ea typeface="+mn-ea"/>
          <a:cs typeface="+mn-cs"/>
        </a:defRPr>
      </a:lvl4pPr>
      <a:lvl5pPr marL="2057349" indent="-228594" algn="l" defTabSz="914377" rtl="0" eaLnBrk="1" latinLnBrk="0" hangingPunct="1">
        <a:lnSpc>
          <a:spcPct val="100000"/>
        </a:lnSpc>
        <a:spcBef>
          <a:spcPts val="500"/>
        </a:spcBef>
        <a:spcAft>
          <a:spcPts val="800"/>
        </a:spcAft>
        <a:buClr>
          <a:srgbClr val="FF6C00"/>
        </a:buClr>
        <a:buFont typeface="Courier New" panose="02070309020205020404" pitchFamily="49" charset="0"/>
        <a:buChar char="o"/>
        <a:defRPr lang="de-DE" sz="2133" kern="1200" dirty="0">
          <a:solidFill>
            <a:schemeClr val="tx1"/>
          </a:solidFill>
          <a:latin typeface="+mn-lt"/>
          <a:ea typeface="+mn-ea"/>
          <a:cs typeface="+mn-cs"/>
        </a:defRPr>
      </a:lvl5pPr>
      <a:lvl6pPr marL="2285943"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63">
          <p15:clr>
            <a:srgbClr val="F26B43"/>
          </p15:clr>
        </p15:guide>
        <p15:guide id="2" pos="2880">
          <p15:clr>
            <a:srgbClr val="F26B43"/>
          </p15:clr>
        </p15:guide>
        <p15:guide id="3" pos="2699">
          <p15:clr>
            <a:srgbClr val="F26B43"/>
          </p15:clr>
        </p15:guide>
        <p15:guide id="4" pos="3061">
          <p15:clr>
            <a:srgbClr val="F26B43"/>
          </p15:clr>
        </p15:guide>
        <p15:guide id="5" pos="5397">
          <p15:clr>
            <a:srgbClr val="F26B43"/>
          </p15:clr>
        </p15:guide>
        <p15:guide id="6" orient="horz" pos="373">
          <p15:clr>
            <a:srgbClr val="F26B43"/>
          </p15:clr>
        </p15:guide>
        <p15:guide id="7" orient="horz" pos="2867">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5.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1F3AB32-D64B-280B-2B17-15242771055C}"/>
              </a:ext>
            </a:extLst>
          </p:cNvPr>
          <p:cNvSpPr>
            <a:spLocks noGrp="1"/>
          </p:cNvSpPr>
          <p:nvPr>
            <p:ph type="body" sz="quarter" idx="14"/>
          </p:nvPr>
        </p:nvSpPr>
        <p:spPr>
          <a:xfrm>
            <a:off x="709757" y="4927253"/>
            <a:ext cx="6816945" cy="653335"/>
          </a:xfrm>
        </p:spPr>
        <p:txBody>
          <a:bodyPr>
            <a:normAutofit lnSpcReduction="10000"/>
          </a:bodyPr>
          <a:lstStyle/>
          <a:p>
            <a:r>
              <a:rPr lang="en-GB" dirty="0"/>
              <a:t>24 March 2025, </a:t>
            </a:r>
            <a:r>
              <a:rPr lang="en-ZA" dirty="0"/>
              <a:t>12:00 to 14:00</a:t>
            </a:r>
            <a:endParaRPr lang="en-GB" dirty="0"/>
          </a:p>
          <a:p>
            <a:r>
              <a:rPr lang="en-GB" dirty="0"/>
              <a:t>Lazarus G. Matizirofa, Wits Libraries </a:t>
            </a:r>
          </a:p>
        </p:txBody>
      </p:sp>
      <p:sp>
        <p:nvSpPr>
          <p:cNvPr id="3" name="Title 2">
            <a:extLst>
              <a:ext uri="{FF2B5EF4-FFF2-40B4-BE49-F238E27FC236}">
                <a16:creationId xmlns:a16="http://schemas.microsoft.com/office/drawing/2014/main" id="{63E6B3BB-AB74-20E6-A4AD-97FD0557696C}"/>
              </a:ext>
            </a:extLst>
          </p:cNvPr>
          <p:cNvSpPr>
            <a:spLocks noGrp="1"/>
          </p:cNvSpPr>
          <p:nvPr>
            <p:ph type="ctrTitle"/>
          </p:nvPr>
        </p:nvSpPr>
        <p:spPr/>
        <p:txBody>
          <a:bodyPr>
            <a:normAutofit/>
          </a:bodyPr>
          <a:lstStyle/>
          <a:p>
            <a:r>
              <a:rPr lang="en-ZA" sz="4800" dirty="0"/>
              <a:t>Library and Research Leadership Roundtable</a:t>
            </a:r>
            <a:endParaRPr lang="en-GB" sz="4800" dirty="0"/>
          </a:p>
        </p:txBody>
      </p:sp>
      <p:sp>
        <p:nvSpPr>
          <p:cNvPr id="4" name="Text Placeholder 3">
            <a:extLst>
              <a:ext uri="{FF2B5EF4-FFF2-40B4-BE49-F238E27FC236}">
                <a16:creationId xmlns:a16="http://schemas.microsoft.com/office/drawing/2014/main" id="{74356E8B-1249-8079-CC97-44A5BCDE1F0C}"/>
              </a:ext>
            </a:extLst>
          </p:cNvPr>
          <p:cNvSpPr>
            <a:spLocks noGrp="1"/>
          </p:cNvSpPr>
          <p:nvPr>
            <p:ph type="body" sz="quarter" idx="16"/>
          </p:nvPr>
        </p:nvSpPr>
        <p:spPr>
          <a:xfrm>
            <a:off x="634455" y="3753703"/>
            <a:ext cx="6816945" cy="1016000"/>
          </a:xfrm>
        </p:spPr>
        <p:txBody>
          <a:bodyPr/>
          <a:lstStyle/>
          <a:p>
            <a:r>
              <a:rPr lang="en-GB" dirty="0"/>
              <a:t>Transformative Agreements: Successes, Challenges, and Lessons Learned</a:t>
            </a:r>
          </a:p>
        </p:txBody>
      </p:sp>
      <p:sp>
        <p:nvSpPr>
          <p:cNvPr id="5" name="Text Placeholder 4">
            <a:extLst>
              <a:ext uri="{FF2B5EF4-FFF2-40B4-BE49-F238E27FC236}">
                <a16:creationId xmlns:a16="http://schemas.microsoft.com/office/drawing/2014/main" id="{03EB680A-D821-D7B4-2C5D-6D7224BA1D0C}"/>
              </a:ext>
            </a:extLst>
          </p:cNvPr>
          <p:cNvSpPr>
            <a:spLocks noGrp="1"/>
          </p:cNvSpPr>
          <p:nvPr>
            <p:ph type="body" sz="quarter" idx="13"/>
          </p:nvPr>
        </p:nvSpPr>
        <p:spPr/>
        <p:txBody>
          <a:bodyPr/>
          <a:lstStyle/>
          <a:p>
            <a:endParaRPr lang="en-GB"/>
          </a:p>
        </p:txBody>
      </p:sp>
      <p:pic>
        <p:nvPicPr>
          <p:cNvPr id="6" name="Picture 5">
            <a:extLst>
              <a:ext uri="{FF2B5EF4-FFF2-40B4-BE49-F238E27FC236}">
                <a16:creationId xmlns:a16="http://schemas.microsoft.com/office/drawing/2014/main" id="{F6E729DD-4FCD-2542-2A2C-60BC09B24051}"/>
              </a:ext>
            </a:extLst>
          </p:cNvPr>
          <p:cNvPicPr>
            <a:picLocks noChangeAspect="1"/>
          </p:cNvPicPr>
          <p:nvPr/>
        </p:nvPicPr>
        <p:blipFill>
          <a:blip r:embed="rId3"/>
          <a:stretch>
            <a:fillRect/>
          </a:stretch>
        </p:blipFill>
        <p:spPr>
          <a:xfrm>
            <a:off x="709757" y="5571594"/>
            <a:ext cx="4285859" cy="1066892"/>
          </a:xfrm>
          <a:prstGeom prst="rect">
            <a:avLst/>
          </a:prstGeom>
        </p:spPr>
      </p:pic>
      <p:pic>
        <p:nvPicPr>
          <p:cNvPr id="7" name="Picture 6">
            <a:extLst>
              <a:ext uri="{FF2B5EF4-FFF2-40B4-BE49-F238E27FC236}">
                <a16:creationId xmlns:a16="http://schemas.microsoft.com/office/drawing/2014/main" id="{4A8430AE-DE38-89CC-D5CF-5A1AAA438F00}"/>
              </a:ext>
            </a:extLst>
          </p:cNvPr>
          <p:cNvPicPr>
            <a:picLocks noChangeAspect="1"/>
          </p:cNvPicPr>
          <p:nvPr/>
        </p:nvPicPr>
        <p:blipFill>
          <a:blip r:embed="rId4"/>
          <a:stretch>
            <a:fillRect/>
          </a:stretch>
        </p:blipFill>
        <p:spPr>
          <a:xfrm>
            <a:off x="5339773" y="5998351"/>
            <a:ext cx="1835055" cy="640135"/>
          </a:xfrm>
          <a:prstGeom prst="rect">
            <a:avLst/>
          </a:prstGeom>
        </p:spPr>
      </p:pic>
    </p:spTree>
    <p:extLst>
      <p:ext uri="{BB962C8B-B14F-4D97-AF65-F5344CB8AC3E}">
        <p14:creationId xmlns:p14="http://schemas.microsoft.com/office/powerpoint/2010/main" val="2436435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0829B-5C83-A75C-9D4B-047262573635}"/>
              </a:ext>
            </a:extLst>
          </p:cNvPr>
          <p:cNvSpPr>
            <a:spLocks noGrp="1"/>
          </p:cNvSpPr>
          <p:nvPr>
            <p:ph type="title"/>
          </p:nvPr>
        </p:nvSpPr>
        <p:spPr/>
        <p:txBody>
          <a:bodyPr/>
          <a:lstStyle/>
          <a:p>
            <a:r>
              <a:rPr lang="en-GB" b="1" dirty="0"/>
              <a:t>Transformative Agreements: Successes</a:t>
            </a:r>
          </a:p>
        </p:txBody>
      </p:sp>
      <p:sp>
        <p:nvSpPr>
          <p:cNvPr id="3" name="Date Placeholder 2">
            <a:extLst>
              <a:ext uri="{FF2B5EF4-FFF2-40B4-BE49-F238E27FC236}">
                <a16:creationId xmlns:a16="http://schemas.microsoft.com/office/drawing/2014/main" id="{61005F6A-95C8-2387-4BE4-95A370D16083}"/>
              </a:ext>
            </a:extLst>
          </p:cNvPr>
          <p:cNvSpPr>
            <a:spLocks noGrp="1"/>
          </p:cNvSpPr>
          <p:nvPr>
            <p:ph type="dt" sz="half" idx="14"/>
          </p:nvPr>
        </p:nvSpPr>
        <p:spPr/>
        <p:txBody>
          <a:bodyPr/>
          <a:lstStyle/>
          <a:p>
            <a:fld id="{2125B151-764D-4DBD-8F7D-1888860600A2}" type="datetime1">
              <a:rPr lang="de-DE" smtClean="0"/>
              <a:t>24.03.2025</a:t>
            </a:fld>
            <a:endParaRPr lang="de-DE" dirty="0"/>
          </a:p>
        </p:txBody>
      </p:sp>
      <p:sp>
        <p:nvSpPr>
          <p:cNvPr id="4" name="Footer Placeholder 3">
            <a:extLst>
              <a:ext uri="{FF2B5EF4-FFF2-40B4-BE49-F238E27FC236}">
                <a16:creationId xmlns:a16="http://schemas.microsoft.com/office/drawing/2014/main" id="{08E56427-B30D-57B1-F205-C8F0C8C7F48E}"/>
              </a:ext>
            </a:extLst>
          </p:cNvPr>
          <p:cNvSpPr>
            <a:spLocks noGrp="1"/>
          </p:cNvSpPr>
          <p:nvPr>
            <p:ph type="ftr" sz="quarter" idx="15"/>
          </p:nvPr>
        </p:nvSpPr>
        <p:spPr/>
        <p:txBody>
          <a:bodyPr/>
          <a:lstStyle/>
          <a:p>
            <a:r>
              <a:rPr lang="en-ZA" dirty="0"/>
              <a:t>Sources - 1: The Scholarly Kitchen 2: </a:t>
            </a:r>
            <a:r>
              <a:rPr lang="en-ZA" dirty="0" err="1"/>
              <a:t>IOPscience</a:t>
            </a:r>
            <a:r>
              <a:rPr lang="en-ZA" dirty="0"/>
              <a:t> 3: ESAC Initiative</a:t>
            </a:r>
            <a:endParaRPr lang="de-DE" dirty="0"/>
          </a:p>
        </p:txBody>
      </p:sp>
      <p:sp>
        <p:nvSpPr>
          <p:cNvPr id="5" name="Text Placeholder 4">
            <a:extLst>
              <a:ext uri="{FF2B5EF4-FFF2-40B4-BE49-F238E27FC236}">
                <a16:creationId xmlns:a16="http://schemas.microsoft.com/office/drawing/2014/main" id="{33237CE1-E557-0D5D-169F-1B79EBE2F8F6}"/>
              </a:ext>
            </a:extLst>
          </p:cNvPr>
          <p:cNvSpPr>
            <a:spLocks noGrp="1"/>
          </p:cNvSpPr>
          <p:nvPr>
            <p:ph type="body" sz="quarter" idx="13"/>
          </p:nvPr>
        </p:nvSpPr>
        <p:spPr/>
        <p:txBody>
          <a:bodyPr>
            <a:noAutofit/>
          </a:bodyPr>
          <a:lstStyle/>
          <a:p>
            <a:pPr marL="0" indent="0">
              <a:buNone/>
            </a:pPr>
            <a:r>
              <a:rPr lang="en-ZA" sz="1800" b="1" dirty="0"/>
              <a:t>Transformative agreements are a significant step towards a more open and accessible scholarly publishing ecosystem – Cost-saving through SANLiC Agreements </a:t>
            </a:r>
          </a:p>
          <a:p>
            <a:pPr>
              <a:buFont typeface="Wingdings" panose="05000000000000000000" pitchFamily="2" charset="2"/>
              <a:buChar char="q"/>
            </a:pPr>
            <a:r>
              <a:rPr lang="en-ZA" sz="1700" b="1" dirty="0"/>
              <a:t>TAs: </a:t>
            </a:r>
            <a:r>
              <a:rPr lang="en-ZA" sz="1700" dirty="0"/>
              <a:t>These agreements combine the costs of reading subscription content and publishing OA articles into a single contract. Institutions pay a combined fee that covers access to subscription journals and publishing their researchers' articles as OA.</a:t>
            </a:r>
          </a:p>
          <a:p>
            <a:pPr>
              <a:buFont typeface="Wingdings" panose="05000000000000000000" pitchFamily="2" charset="2"/>
              <a:buChar char="q"/>
            </a:pPr>
            <a:r>
              <a:rPr lang="en-ZA" sz="1700" b="1" dirty="0"/>
              <a:t>TAs: </a:t>
            </a:r>
            <a:r>
              <a:rPr lang="en-ZA" sz="1700" dirty="0"/>
              <a:t>In this model, the primary focus is on covering the costs of publishing OA articles. Institutions pay for the publication of their researchers' articles, and in return, they receive access to the publisher's subscription content.</a:t>
            </a:r>
          </a:p>
          <a:p>
            <a:pPr>
              <a:buFont typeface="Wingdings" panose="05000000000000000000" pitchFamily="2" charset="2"/>
              <a:buChar char="q"/>
            </a:pPr>
            <a:r>
              <a:rPr lang="en-ZA" sz="1700" b="1" dirty="0"/>
              <a:t>TAs: </a:t>
            </a:r>
            <a:r>
              <a:rPr lang="en-ZA" sz="1700" dirty="0"/>
              <a:t>Many transformative agreements eliminate APCs for authors, making it easier for researchers to publish their work OA without worrying about individual fees (APCs).</a:t>
            </a:r>
          </a:p>
          <a:p>
            <a:pPr>
              <a:buFont typeface="Wingdings" panose="05000000000000000000" pitchFamily="2" charset="2"/>
              <a:buChar char="q"/>
            </a:pPr>
            <a:r>
              <a:rPr lang="en-ZA" sz="1700" b="1" dirty="0"/>
              <a:t>TAs: </a:t>
            </a:r>
            <a:r>
              <a:rPr lang="en-ZA" sz="1700" dirty="0"/>
              <a:t>Increase visibility and impact of freely available OA articles. This leads to greater societal engagement, and also higher citation rates of these freely accessible papers as many readers can access and cite them.  </a:t>
            </a:r>
          </a:p>
          <a:p>
            <a:pPr>
              <a:buFont typeface="Wingdings" panose="05000000000000000000" pitchFamily="2" charset="2"/>
              <a:buChar char="q"/>
            </a:pPr>
            <a:r>
              <a:rPr lang="en-ZA" sz="1700" b="1" dirty="0"/>
              <a:t>TAs: </a:t>
            </a:r>
            <a:r>
              <a:rPr lang="en-ZA" sz="1700" dirty="0"/>
              <a:t>Are linked to most global south universities’ goals, and often align with promoting OA and enhancing the research agenda to disseminate knowledge outputs for greater reach and visibility. </a:t>
            </a:r>
            <a:endParaRPr lang="en-GB" sz="1700" dirty="0"/>
          </a:p>
        </p:txBody>
      </p:sp>
    </p:spTree>
    <p:extLst>
      <p:ext uri="{BB962C8B-B14F-4D97-AF65-F5344CB8AC3E}">
        <p14:creationId xmlns:p14="http://schemas.microsoft.com/office/powerpoint/2010/main" val="1151945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BAD844-42DC-4B38-8C5B-5AEA2B3208D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6A7316D-B30C-3562-8777-F8D0699520B5}"/>
              </a:ext>
            </a:extLst>
          </p:cNvPr>
          <p:cNvSpPr>
            <a:spLocks noGrp="1"/>
          </p:cNvSpPr>
          <p:nvPr>
            <p:ph type="dt" sz="half" idx="14"/>
          </p:nvPr>
        </p:nvSpPr>
        <p:spPr/>
        <p:txBody>
          <a:bodyPr/>
          <a:lstStyle/>
          <a:p>
            <a:fld id="{03FFA6F2-D861-42E7-83D7-C075CA689AD3}" type="datetime1">
              <a:rPr lang="de-DE" smtClean="0"/>
              <a:t>24.03.2025</a:t>
            </a:fld>
            <a:endParaRPr lang="de-DE" dirty="0"/>
          </a:p>
        </p:txBody>
      </p:sp>
      <p:sp>
        <p:nvSpPr>
          <p:cNvPr id="3" name="Footer Placeholder 2">
            <a:extLst>
              <a:ext uri="{FF2B5EF4-FFF2-40B4-BE49-F238E27FC236}">
                <a16:creationId xmlns:a16="http://schemas.microsoft.com/office/drawing/2014/main" id="{92A45BB6-EABC-A411-8789-F75FFF3241C0}"/>
              </a:ext>
            </a:extLst>
          </p:cNvPr>
          <p:cNvSpPr>
            <a:spLocks noGrp="1"/>
          </p:cNvSpPr>
          <p:nvPr>
            <p:ph type="ftr" sz="quarter" idx="15"/>
          </p:nvPr>
        </p:nvSpPr>
        <p:spPr/>
        <p:txBody>
          <a:bodyPr/>
          <a:lstStyle/>
          <a:p>
            <a:r>
              <a:rPr lang="de-DE" dirty="0"/>
              <a:t>Sources - 1: Science Editor 2: ESAC Initiative 3: Academia.edu</a:t>
            </a:r>
          </a:p>
        </p:txBody>
      </p:sp>
      <p:sp>
        <p:nvSpPr>
          <p:cNvPr id="4" name="Title 3">
            <a:extLst>
              <a:ext uri="{FF2B5EF4-FFF2-40B4-BE49-F238E27FC236}">
                <a16:creationId xmlns:a16="http://schemas.microsoft.com/office/drawing/2014/main" id="{9225FA68-F9F4-10C9-5236-79F2A68DF68C}"/>
              </a:ext>
            </a:extLst>
          </p:cNvPr>
          <p:cNvSpPr>
            <a:spLocks noGrp="1"/>
          </p:cNvSpPr>
          <p:nvPr>
            <p:ph type="title"/>
          </p:nvPr>
        </p:nvSpPr>
        <p:spPr/>
        <p:txBody>
          <a:bodyPr/>
          <a:lstStyle/>
          <a:p>
            <a:r>
              <a:rPr lang="en-GB" b="1" dirty="0"/>
              <a:t>Transformative Agreements: Challenges</a:t>
            </a:r>
          </a:p>
        </p:txBody>
      </p:sp>
      <p:sp>
        <p:nvSpPr>
          <p:cNvPr id="5" name="Text Placeholder 4">
            <a:extLst>
              <a:ext uri="{FF2B5EF4-FFF2-40B4-BE49-F238E27FC236}">
                <a16:creationId xmlns:a16="http://schemas.microsoft.com/office/drawing/2014/main" id="{161EBAAD-DC96-553C-286F-5C7DF9A6784E}"/>
              </a:ext>
            </a:extLst>
          </p:cNvPr>
          <p:cNvSpPr>
            <a:spLocks noGrp="1"/>
          </p:cNvSpPr>
          <p:nvPr>
            <p:ph type="body" sz="quarter" idx="13"/>
          </p:nvPr>
        </p:nvSpPr>
        <p:spPr>
          <a:xfrm>
            <a:off x="768351" y="1419806"/>
            <a:ext cx="11304044" cy="4353063"/>
          </a:xfrm>
        </p:spPr>
        <p:txBody>
          <a:bodyPr>
            <a:normAutofit fontScale="85000" lnSpcReduction="10000"/>
          </a:bodyPr>
          <a:lstStyle/>
          <a:p>
            <a:r>
              <a:rPr lang="en-ZA" sz="2200" b="1" dirty="0"/>
              <a:t>TAs are a business model of big publishers, they still affect and have effects on libraries and research spread unequally among institutions and globally.</a:t>
            </a:r>
          </a:p>
          <a:p>
            <a:pPr marL="285750" indent="-285750">
              <a:buFont typeface="Wingdings" panose="05000000000000000000" pitchFamily="2" charset="2"/>
              <a:buChar char="q"/>
            </a:pPr>
            <a:r>
              <a:rPr lang="en-ZA" sz="1800" b="1" dirty="0"/>
              <a:t>Financial Sustainability: </a:t>
            </a:r>
            <a:r>
              <a:rPr lang="en-ZA" sz="1800" dirty="0"/>
              <a:t>One of the primary concerns is the financial sustainability of </a:t>
            </a:r>
            <a:r>
              <a:rPr lang="en-ZA" sz="1800" dirty="0" err="1"/>
              <a:t>TAs.</a:t>
            </a:r>
            <a:r>
              <a:rPr lang="en-ZA" sz="1800" dirty="0"/>
              <a:t> While they aim to transition from subscription-based models to OA, the costs associated with these agreements can be high. Institutions often face budget constraints, making it challenging to maintain these agreements long-term.</a:t>
            </a:r>
          </a:p>
          <a:p>
            <a:pPr marL="285750" indent="-285750">
              <a:buFont typeface="Wingdings" panose="05000000000000000000" pitchFamily="2" charset="2"/>
              <a:buChar char="q"/>
            </a:pPr>
            <a:r>
              <a:rPr lang="en-ZA" sz="1800" b="1" dirty="0"/>
              <a:t>Equity and Inclusion: </a:t>
            </a:r>
            <a:r>
              <a:rPr lang="en-ZA" sz="1800" dirty="0"/>
              <a:t>Ensuring equitable access to OA publishing is another challenge. Smaller institutions or those in developing countries may struggle to afford the costs associated with TAs, potentially leading to disparities in access to OA publishing opportunities.</a:t>
            </a:r>
          </a:p>
          <a:p>
            <a:pPr marL="285750" indent="-285750">
              <a:buFont typeface="Wingdings" panose="05000000000000000000" pitchFamily="2" charset="2"/>
              <a:buChar char="q"/>
            </a:pPr>
            <a:r>
              <a:rPr lang="en-ZA" sz="1800" b="1" dirty="0"/>
              <a:t>Complex Negotiations: </a:t>
            </a:r>
            <a:r>
              <a:rPr lang="en-ZA" sz="1800" dirty="0"/>
              <a:t>Negotiating TAs can be complex and time-consuming. Institutions need to balance the interests of various stakeholders, including researchers, librarians, and publishers. This process requires significant effort and expertise.</a:t>
            </a:r>
          </a:p>
          <a:p>
            <a:pPr marL="285750" indent="-285750">
              <a:buFont typeface="Wingdings" panose="05000000000000000000" pitchFamily="2" charset="2"/>
              <a:buChar char="q"/>
            </a:pPr>
            <a:r>
              <a:rPr lang="en-ZA" sz="1800" b="1" dirty="0"/>
              <a:t>Monitoring and Compliance: </a:t>
            </a:r>
            <a:r>
              <a:rPr lang="en-ZA" sz="1800" dirty="0"/>
              <a:t>Ensuring compliance with the terms of TAs and monitoring their effectiveness can be difficult. Institutions need robust systems to track OA publications and ensure that the agreements are meeting their intended goals.</a:t>
            </a:r>
          </a:p>
          <a:p>
            <a:pPr marL="285750" indent="-285750">
              <a:buFont typeface="Wingdings" panose="05000000000000000000" pitchFamily="2" charset="2"/>
              <a:buChar char="q"/>
            </a:pPr>
            <a:r>
              <a:rPr lang="en-ZA" sz="1800" b="1" dirty="0"/>
              <a:t>Impact on Hybrid Journals: </a:t>
            </a:r>
            <a:r>
              <a:rPr lang="en-ZA" sz="1800" dirty="0"/>
              <a:t>TAs often include provisions for hybrid journals (journals that publish both OA and subscription-based articles). Managing the transition of these journals to full OA can be challenging, as it requires careful coordination and financial planning.</a:t>
            </a:r>
          </a:p>
          <a:p>
            <a:pPr marL="285750" indent="-285750">
              <a:buFont typeface="Wingdings" panose="05000000000000000000" pitchFamily="2" charset="2"/>
              <a:buChar char="q"/>
            </a:pPr>
            <a:r>
              <a:rPr lang="en-GB" sz="1800" b="1" dirty="0"/>
              <a:t>How do we sustain TAs: </a:t>
            </a:r>
            <a:r>
              <a:rPr lang="en-GB" sz="1800" dirty="0"/>
              <a:t>As we follow developments in the Global North around the Diamond OA route for </a:t>
            </a:r>
            <a:r>
              <a:rPr lang="en-ZA" sz="1800" dirty="0"/>
              <a:t>social justice in scholarly communication to advance research as a public good</a:t>
            </a:r>
            <a:endParaRPr lang="en-GB" sz="1800" dirty="0"/>
          </a:p>
        </p:txBody>
      </p:sp>
    </p:spTree>
    <p:extLst>
      <p:ext uri="{BB962C8B-B14F-4D97-AF65-F5344CB8AC3E}">
        <p14:creationId xmlns:p14="http://schemas.microsoft.com/office/powerpoint/2010/main" val="3178223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A031667-2803-1FE2-0BBB-BB0A87212F6E}"/>
              </a:ext>
            </a:extLst>
          </p:cNvPr>
          <p:cNvSpPr>
            <a:spLocks noGrp="1"/>
          </p:cNvSpPr>
          <p:nvPr>
            <p:ph type="dt" sz="half" idx="14"/>
          </p:nvPr>
        </p:nvSpPr>
        <p:spPr/>
        <p:txBody>
          <a:bodyPr/>
          <a:lstStyle/>
          <a:p>
            <a:fld id="{03FFA6F2-D861-42E7-83D7-C075CA689AD3}" type="datetime1">
              <a:rPr lang="de-DE" smtClean="0"/>
              <a:t>24.03.2025</a:t>
            </a:fld>
            <a:endParaRPr lang="de-DE"/>
          </a:p>
        </p:txBody>
      </p:sp>
      <p:sp>
        <p:nvSpPr>
          <p:cNvPr id="3" name="Footer Placeholder 2">
            <a:extLst>
              <a:ext uri="{FF2B5EF4-FFF2-40B4-BE49-F238E27FC236}">
                <a16:creationId xmlns:a16="http://schemas.microsoft.com/office/drawing/2014/main" id="{75B1BFB3-FC2F-E96B-181F-1794564E6A12}"/>
              </a:ext>
            </a:extLst>
          </p:cNvPr>
          <p:cNvSpPr>
            <a:spLocks noGrp="1"/>
          </p:cNvSpPr>
          <p:nvPr>
            <p:ph type="ftr" sz="quarter" idx="15"/>
          </p:nvPr>
        </p:nvSpPr>
        <p:spPr>
          <a:xfrm>
            <a:off x="1380425" y="6041602"/>
            <a:ext cx="4114800" cy="216325"/>
          </a:xfrm>
        </p:spPr>
        <p:txBody>
          <a:bodyPr>
            <a:normAutofit fontScale="77500" lnSpcReduction="20000"/>
          </a:bodyPr>
          <a:lstStyle/>
          <a:p>
            <a:r>
              <a:rPr lang="en-ZA" dirty="0"/>
              <a:t>Sources -1: College and Research Libraries News 2: ESAC Initiative 3: Choice360</a:t>
            </a:r>
            <a:endParaRPr lang="de-DE" dirty="0"/>
          </a:p>
        </p:txBody>
      </p:sp>
      <p:sp>
        <p:nvSpPr>
          <p:cNvPr id="4" name="Title 3">
            <a:extLst>
              <a:ext uri="{FF2B5EF4-FFF2-40B4-BE49-F238E27FC236}">
                <a16:creationId xmlns:a16="http://schemas.microsoft.com/office/drawing/2014/main" id="{68F8DF94-09F9-CE37-A395-5A5FFF0DB768}"/>
              </a:ext>
            </a:extLst>
          </p:cNvPr>
          <p:cNvSpPr>
            <a:spLocks noGrp="1"/>
          </p:cNvSpPr>
          <p:nvPr>
            <p:ph type="title"/>
          </p:nvPr>
        </p:nvSpPr>
        <p:spPr/>
        <p:txBody>
          <a:bodyPr/>
          <a:lstStyle/>
          <a:p>
            <a:r>
              <a:rPr lang="en-GB" b="1" dirty="0"/>
              <a:t>Transformative Agreements: Lessons Learned</a:t>
            </a:r>
          </a:p>
        </p:txBody>
      </p:sp>
      <p:sp>
        <p:nvSpPr>
          <p:cNvPr id="5" name="Text Placeholder 4">
            <a:extLst>
              <a:ext uri="{FF2B5EF4-FFF2-40B4-BE49-F238E27FC236}">
                <a16:creationId xmlns:a16="http://schemas.microsoft.com/office/drawing/2014/main" id="{A20E2037-6618-0651-C644-D24764E93EAF}"/>
              </a:ext>
            </a:extLst>
          </p:cNvPr>
          <p:cNvSpPr>
            <a:spLocks noGrp="1"/>
          </p:cNvSpPr>
          <p:nvPr>
            <p:ph type="body" sz="quarter" idx="13"/>
          </p:nvPr>
        </p:nvSpPr>
        <p:spPr>
          <a:xfrm>
            <a:off x="768350" y="1419806"/>
            <a:ext cx="11423649" cy="4353063"/>
          </a:xfrm>
        </p:spPr>
        <p:txBody>
          <a:bodyPr>
            <a:normAutofit fontScale="47500" lnSpcReduction="20000"/>
          </a:bodyPr>
          <a:lstStyle/>
          <a:p>
            <a:r>
              <a:rPr lang="en-ZA" sz="4200" b="1" dirty="0"/>
              <a:t>TAs have provided valuable insights and lessons for the scholarly publishing sector</a:t>
            </a:r>
          </a:p>
          <a:p>
            <a:pPr marL="571500" indent="-571500">
              <a:buFont typeface="Wingdings" panose="05000000000000000000" pitchFamily="2" charset="2"/>
              <a:buChar char="q"/>
            </a:pPr>
            <a:r>
              <a:rPr lang="en-ZA" sz="3600" b="1" dirty="0"/>
              <a:t>Stakeholder Collaboration: </a:t>
            </a:r>
            <a:r>
              <a:rPr lang="en-ZA" sz="3600" dirty="0"/>
              <a:t>Successful TAs require strong collaboration between institutions, publishers, and researchers. Open communication and shared goals are essential for negotiating and implementing these agreements effectively.</a:t>
            </a:r>
          </a:p>
          <a:p>
            <a:pPr marL="571500" indent="-571500">
              <a:buFont typeface="Wingdings" panose="05000000000000000000" pitchFamily="2" charset="2"/>
              <a:buChar char="q"/>
            </a:pPr>
            <a:r>
              <a:rPr lang="en-ZA" sz="3600" b="1" dirty="0"/>
              <a:t>Publishing Budget Planning: </a:t>
            </a:r>
            <a:r>
              <a:rPr lang="en-ZA" sz="3600" dirty="0"/>
              <a:t>Institutions need to carefully plan and allocate budgets for </a:t>
            </a:r>
            <a:r>
              <a:rPr lang="en-ZA" sz="3600" dirty="0" err="1"/>
              <a:t>TAs.</a:t>
            </a:r>
            <a:r>
              <a:rPr lang="en-ZA" sz="3600" dirty="0"/>
              <a:t>  As universities, we should plan and comprise the authors by ensuring the sustainability of this publishing model.</a:t>
            </a:r>
          </a:p>
          <a:p>
            <a:pPr marL="571500" indent="-571500">
              <a:buFont typeface="Wingdings" panose="05000000000000000000" pitchFamily="2" charset="2"/>
              <a:buChar char="q"/>
            </a:pPr>
            <a:r>
              <a:rPr lang="en-ZA" sz="3600" b="1" dirty="0"/>
              <a:t>Flexibility and Adaptability: </a:t>
            </a:r>
            <a:r>
              <a:rPr lang="en-ZA" sz="3600" dirty="0"/>
              <a:t>We have noted that scholarly publishing is constantly evolving. Knowledge producers and publishers must, therefore be flexible and adaptable to address emerging challenges and opportunities in OA publishing.</a:t>
            </a:r>
          </a:p>
          <a:p>
            <a:pPr marL="571500" indent="-571500">
              <a:buFont typeface="Wingdings" panose="05000000000000000000" pitchFamily="2" charset="2"/>
              <a:buChar char="q"/>
            </a:pPr>
            <a:r>
              <a:rPr lang="en-ZA" sz="3600" b="1" dirty="0"/>
              <a:t>Monitoring and Evaluation: </a:t>
            </a:r>
            <a:r>
              <a:rPr lang="en-ZA" sz="3600" dirty="0"/>
              <a:t>Regularly monitoring and evaluating the impact of TAs is important. This helps institutions understand the effectiveness of the agreements and make necessary adjustments to improve outcomes.</a:t>
            </a:r>
          </a:p>
          <a:p>
            <a:pPr marL="571500" indent="-571500">
              <a:buFont typeface="Wingdings" panose="05000000000000000000" pitchFamily="2" charset="2"/>
              <a:buChar char="q"/>
            </a:pPr>
            <a:r>
              <a:rPr lang="en-ZA" sz="3600" b="1" dirty="0"/>
              <a:t>Addressing Equity Issues: </a:t>
            </a:r>
            <a:r>
              <a:rPr lang="en-ZA" sz="3600" dirty="0"/>
              <a:t>Ensuring that TAs are inclusive and equitable is a significant challenge. Publishers should work towards making OA publishing accessible to researchers from all regions and all institutions where research is conducted.</a:t>
            </a:r>
          </a:p>
          <a:p>
            <a:pPr marL="571500" indent="-571500">
              <a:buFont typeface="Wingdings" panose="05000000000000000000" pitchFamily="2" charset="2"/>
              <a:buChar char="q"/>
            </a:pPr>
            <a:r>
              <a:rPr lang="en-ZA" sz="3600" b="1" dirty="0"/>
              <a:t>Clear Communication: </a:t>
            </a:r>
            <a:r>
              <a:rPr lang="en-ZA" sz="3600" dirty="0"/>
              <a:t>Clear and transparent communication about the terms and benefits of TAs is vital. This helps manage expectations and ensures that all stakeholders are aware of their roles and responsibilities.</a:t>
            </a:r>
            <a:endParaRPr lang="en-GB" sz="3600" dirty="0"/>
          </a:p>
        </p:txBody>
      </p:sp>
    </p:spTree>
    <p:extLst>
      <p:ext uri="{BB962C8B-B14F-4D97-AF65-F5344CB8AC3E}">
        <p14:creationId xmlns:p14="http://schemas.microsoft.com/office/powerpoint/2010/main" val="1413950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3F9233-9F3C-0EDE-4FFF-53744E2A531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0A24C02-EA1C-C37D-1592-31B4A6EB00F9}"/>
              </a:ext>
            </a:extLst>
          </p:cNvPr>
          <p:cNvSpPr>
            <a:spLocks noGrp="1"/>
          </p:cNvSpPr>
          <p:nvPr>
            <p:ph type="dt" sz="half" idx="14"/>
          </p:nvPr>
        </p:nvSpPr>
        <p:spPr/>
        <p:txBody>
          <a:bodyPr/>
          <a:lstStyle/>
          <a:p>
            <a:fld id="{03FFA6F2-D861-42E7-83D7-C075CA689AD3}" type="datetime1">
              <a:rPr lang="de-DE" smtClean="0"/>
              <a:t>24.03.2025</a:t>
            </a:fld>
            <a:endParaRPr lang="de-DE" dirty="0"/>
          </a:p>
        </p:txBody>
      </p:sp>
      <p:sp>
        <p:nvSpPr>
          <p:cNvPr id="3" name="Footer Placeholder 2">
            <a:extLst>
              <a:ext uri="{FF2B5EF4-FFF2-40B4-BE49-F238E27FC236}">
                <a16:creationId xmlns:a16="http://schemas.microsoft.com/office/drawing/2014/main" id="{281A6AD1-6AE2-4245-449B-ED01172F37F0}"/>
              </a:ext>
            </a:extLst>
          </p:cNvPr>
          <p:cNvSpPr>
            <a:spLocks noGrp="1"/>
          </p:cNvSpPr>
          <p:nvPr>
            <p:ph type="ftr" sz="quarter" idx="15"/>
          </p:nvPr>
        </p:nvSpPr>
        <p:spPr>
          <a:xfrm>
            <a:off x="1403575" y="6041602"/>
            <a:ext cx="4114800" cy="216325"/>
          </a:xfrm>
        </p:spPr>
        <p:txBody>
          <a:bodyPr>
            <a:normAutofit fontScale="77500" lnSpcReduction="20000"/>
          </a:bodyPr>
          <a:lstStyle/>
          <a:p>
            <a:r>
              <a:rPr lang="en-ZA" dirty="0"/>
              <a:t>Source - 1: ESAC Initiative 2: </a:t>
            </a:r>
            <a:r>
              <a:rPr lang="en-ZA" dirty="0" err="1"/>
              <a:t>IOPscience</a:t>
            </a:r>
            <a:r>
              <a:rPr lang="en-ZA" dirty="0"/>
              <a:t> 3: College and Research Libraries News</a:t>
            </a:r>
            <a:endParaRPr lang="de-DE" dirty="0"/>
          </a:p>
        </p:txBody>
      </p:sp>
      <p:sp>
        <p:nvSpPr>
          <p:cNvPr id="4" name="Title 3">
            <a:extLst>
              <a:ext uri="{FF2B5EF4-FFF2-40B4-BE49-F238E27FC236}">
                <a16:creationId xmlns:a16="http://schemas.microsoft.com/office/drawing/2014/main" id="{B5C9C7CB-62EE-1462-0022-C908AAD51912}"/>
              </a:ext>
            </a:extLst>
          </p:cNvPr>
          <p:cNvSpPr>
            <a:spLocks noGrp="1"/>
          </p:cNvSpPr>
          <p:nvPr>
            <p:ph type="title"/>
          </p:nvPr>
        </p:nvSpPr>
        <p:spPr/>
        <p:txBody>
          <a:bodyPr/>
          <a:lstStyle/>
          <a:p>
            <a:r>
              <a:rPr lang="en-GB" b="1" dirty="0"/>
              <a:t>TAs Success at Wits </a:t>
            </a:r>
          </a:p>
        </p:txBody>
      </p:sp>
      <p:sp>
        <p:nvSpPr>
          <p:cNvPr id="5" name="Text Placeholder 4">
            <a:extLst>
              <a:ext uri="{FF2B5EF4-FFF2-40B4-BE49-F238E27FC236}">
                <a16:creationId xmlns:a16="http://schemas.microsoft.com/office/drawing/2014/main" id="{745B644C-F006-EB86-24A1-3C94218DBBC3}"/>
              </a:ext>
            </a:extLst>
          </p:cNvPr>
          <p:cNvSpPr>
            <a:spLocks noGrp="1"/>
          </p:cNvSpPr>
          <p:nvPr>
            <p:ph type="body" sz="quarter" idx="13"/>
          </p:nvPr>
        </p:nvSpPr>
        <p:spPr/>
        <p:txBody>
          <a:bodyPr>
            <a:normAutofit fontScale="92500" lnSpcReduction="20000"/>
          </a:bodyPr>
          <a:lstStyle/>
          <a:p>
            <a:pPr marL="457200" indent="-457200">
              <a:buAutoNum type="arabicPeriod"/>
            </a:pPr>
            <a:r>
              <a:rPr lang="en-ZA" sz="2000" b="1" dirty="0"/>
              <a:t>Promoting Open Access: </a:t>
            </a:r>
            <a:r>
              <a:rPr lang="en-ZA" sz="2000" dirty="0"/>
              <a:t>TAs help Wits libraries support OA publishing, making research more accessible to the public. This aligns with our mission as the Berlin Open Access signatory to provide free and open access to information.</a:t>
            </a:r>
          </a:p>
          <a:p>
            <a:pPr marL="457200" indent="-457200">
              <a:buAutoNum type="arabicPeriod"/>
            </a:pPr>
            <a:r>
              <a:rPr lang="en-ZA" sz="2000" b="1" dirty="0"/>
              <a:t>Cost Management: </a:t>
            </a:r>
            <a:r>
              <a:rPr lang="en-ZA" sz="2000" dirty="0"/>
              <a:t>By combining subscription and OA publishing costs, TAs are helping us as a library to effectively manage our subscription and TAs budget. We can now predict our savings and also sustain the TAs’ budget.</a:t>
            </a:r>
          </a:p>
          <a:p>
            <a:pPr marL="457200" indent="-457200">
              <a:buAutoNum type="arabicPeriod"/>
            </a:pPr>
            <a:r>
              <a:rPr lang="en-ZA" sz="2000" b="1" dirty="0"/>
              <a:t>Increased Visibility: </a:t>
            </a:r>
            <a:r>
              <a:rPr lang="en-ZA" sz="2000" dirty="0"/>
              <a:t>Wits’ OA articles are increasing visibility and impactful on the Internet for our SDG’s scorecard - more widely read and cited, enhancing the reputation of the library and its affiliated researchers</a:t>
            </a:r>
          </a:p>
          <a:p>
            <a:pPr marL="457200" indent="-457200">
              <a:buAutoNum type="arabicPeriod"/>
            </a:pPr>
            <a:r>
              <a:rPr lang="en-ZA" sz="2000" b="1" dirty="0"/>
              <a:t>Author Behaviour Change: </a:t>
            </a:r>
            <a:r>
              <a:rPr lang="en-GB" sz="2000" dirty="0"/>
              <a:t>Many authors have seen the benefits of OA publishing over the past 3 years, and the number of authors publishing via TAs is increasing.</a:t>
            </a:r>
          </a:p>
          <a:p>
            <a:pPr marL="457200" indent="-457200">
              <a:buAutoNum type="arabicPeriod"/>
            </a:pPr>
            <a:r>
              <a:rPr lang="en-GB" sz="2000" b="1" dirty="0"/>
              <a:t>Co-Authorship between Supervisor and Postgraduate Students: </a:t>
            </a:r>
            <a:r>
              <a:rPr lang="en-GB" sz="2000" dirty="0"/>
              <a:t>We have noted an increase in co-publishing between supervisors and their students.  </a:t>
            </a:r>
          </a:p>
          <a:p>
            <a:pPr marL="457200" indent="-457200">
              <a:buAutoNum type="arabicPeriod"/>
            </a:pPr>
            <a:r>
              <a:rPr lang="en-GB" sz="2000" b="1" dirty="0"/>
              <a:t>Wits Libraries’ role in the OA publishing Cycle: </a:t>
            </a:r>
            <a:r>
              <a:rPr lang="en-GB" sz="2000" dirty="0"/>
              <a:t>Wits authors are seeking guidance on where to publish from the librarians, to avoid paying APCs. </a:t>
            </a:r>
          </a:p>
          <a:p>
            <a:pPr marL="457200" indent="-457200">
              <a:buAutoNum type="arabicPeriod"/>
            </a:pPr>
            <a:endParaRPr lang="en-GB" dirty="0"/>
          </a:p>
          <a:p>
            <a:pPr marL="457200" indent="-457200">
              <a:buAutoNum type="arabicPeriod"/>
            </a:pPr>
            <a:endParaRPr lang="en-GB" dirty="0"/>
          </a:p>
        </p:txBody>
      </p:sp>
    </p:spTree>
    <p:extLst>
      <p:ext uri="{BB962C8B-B14F-4D97-AF65-F5344CB8AC3E}">
        <p14:creationId xmlns:p14="http://schemas.microsoft.com/office/powerpoint/2010/main" val="2577565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1470DE9-0E81-843D-E24F-EA04B7DD6D5D}"/>
              </a:ext>
            </a:extLst>
          </p:cNvPr>
          <p:cNvSpPr>
            <a:spLocks noGrp="1"/>
          </p:cNvSpPr>
          <p:nvPr>
            <p:ph type="body" sz="quarter" idx="13"/>
          </p:nvPr>
        </p:nvSpPr>
        <p:spPr/>
        <p:txBody>
          <a:bodyPr/>
          <a:lstStyle/>
          <a:p>
            <a:endParaRPr lang="en-GB"/>
          </a:p>
        </p:txBody>
      </p:sp>
      <p:pic>
        <p:nvPicPr>
          <p:cNvPr id="4" name="Picture 3">
            <a:extLst>
              <a:ext uri="{FF2B5EF4-FFF2-40B4-BE49-F238E27FC236}">
                <a16:creationId xmlns:a16="http://schemas.microsoft.com/office/drawing/2014/main" id="{9FD517A3-5D43-0765-C3A4-2069C35FCB56}"/>
              </a:ext>
            </a:extLst>
          </p:cNvPr>
          <p:cNvPicPr>
            <a:picLocks noChangeAspect="1"/>
          </p:cNvPicPr>
          <p:nvPr/>
        </p:nvPicPr>
        <p:blipFill>
          <a:blip r:embed="rId2"/>
          <a:stretch>
            <a:fillRect/>
          </a:stretch>
        </p:blipFill>
        <p:spPr>
          <a:xfrm>
            <a:off x="634455" y="5526640"/>
            <a:ext cx="4286250" cy="1066800"/>
          </a:xfrm>
          <a:prstGeom prst="rect">
            <a:avLst/>
          </a:prstGeom>
        </p:spPr>
      </p:pic>
      <p:pic>
        <p:nvPicPr>
          <p:cNvPr id="5" name="Picture 4">
            <a:extLst>
              <a:ext uri="{FF2B5EF4-FFF2-40B4-BE49-F238E27FC236}">
                <a16:creationId xmlns:a16="http://schemas.microsoft.com/office/drawing/2014/main" id="{2C6B62AB-1A0E-30DD-55CD-3BC1C7AD1207}"/>
              </a:ext>
            </a:extLst>
          </p:cNvPr>
          <p:cNvPicPr>
            <a:picLocks noChangeAspect="1"/>
          </p:cNvPicPr>
          <p:nvPr/>
        </p:nvPicPr>
        <p:blipFill>
          <a:blip r:embed="rId3"/>
          <a:stretch>
            <a:fillRect/>
          </a:stretch>
        </p:blipFill>
        <p:spPr>
          <a:xfrm>
            <a:off x="634455" y="3737390"/>
            <a:ext cx="4857509" cy="1789250"/>
          </a:xfrm>
          <a:prstGeom prst="rect">
            <a:avLst/>
          </a:prstGeom>
        </p:spPr>
      </p:pic>
      <p:pic>
        <p:nvPicPr>
          <p:cNvPr id="8" name="Picture 7">
            <a:extLst>
              <a:ext uri="{FF2B5EF4-FFF2-40B4-BE49-F238E27FC236}">
                <a16:creationId xmlns:a16="http://schemas.microsoft.com/office/drawing/2014/main" id="{AF733272-774E-E122-BDCC-9CB6CFCF1927}"/>
              </a:ext>
            </a:extLst>
          </p:cNvPr>
          <p:cNvPicPr>
            <a:picLocks noChangeAspect="1"/>
          </p:cNvPicPr>
          <p:nvPr/>
        </p:nvPicPr>
        <p:blipFill>
          <a:blip r:embed="rId4"/>
          <a:stretch>
            <a:fillRect/>
          </a:stretch>
        </p:blipFill>
        <p:spPr>
          <a:xfrm>
            <a:off x="5341992" y="6060040"/>
            <a:ext cx="1834554" cy="642094"/>
          </a:xfrm>
          <a:prstGeom prst="rect">
            <a:avLst/>
          </a:prstGeom>
        </p:spPr>
      </p:pic>
    </p:spTree>
    <p:extLst>
      <p:ext uri="{BB962C8B-B14F-4D97-AF65-F5344CB8AC3E}">
        <p14:creationId xmlns:p14="http://schemas.microsoft.com/office/powerpoint/2010/main" val="2650507657"/>
      </p:ext>
    </p:extLst>
  </p:cSld>
  <p:clrMapOvr>
    <a:masterClrMapping/>
  </p:clrMapOvr>
</p:sld>
</file>

<file path=ppt/theme/theme1.xml><?xml version="1.0" encoding="utf-8"?>
<a:theme xmlns:a="http://schemas.openxmlformats.org/drawingml/2006/main" name="Elsevier">
  <a:themeElements>
    <a:clrScheme name="Custom 1">
      <a:dk1>
        <a:srgbClr val="53565A"/>
      </a:dk1>
      <a:lt1>
        <a:srgbClr val="FFFFFF"/>
      </a:lt1>
      <a:dk2>
        <a:srgbClr val="FF6C00"/>
      </a:dk2>
      <a:lt2>
        <a:srgbClr val="E7E6E6"/>
      </a:lt2>
      <a:accent1>
        <a:srgbClr val="3678DF"/>
      </a:accent1>
      <a:accent2>
        <a:srgbClr val="FF6C00"/>
      </a:accent2>
      <a:accent3>
        <a:srgbClr val="FCD300"/>
      </a:accent3>
      <a:accent4>
        <a:srgbClr val="F73D28"/>
      </a:accent4>
      <a:accent5>
        <a:srgbClr val="8ED600"/>
      </a:accent5>
      <a:accent6>
        <a:srgbClr val="661CC9"/>
      </a:accent6>
      <a:hlink>
        <a:srgbClr val="0563C1"/>
      </a:hlink>
      <a:folHlink>
        <a:srgbClr val="FF6C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presentation_Arial 16_9 new.potx" id="{D40443C0-16AF-4A5D-8290-255DEE5F8301}" vid="{38A45B1D-F117-4F8B-9F78-F1219F5478A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9B73D11F8EAB94FA302502323B11AA1" ma:contentTypeVersion="13" ma:contentTypeDescription="Create a new document." ma:contentTypeScope="" ma:versionID="ea6d72b4b8876b461bc8b6e91667f0a7">
  <xsd:schema xmlns:xsd="http://www.w3.org/2001/XMLSchema" xmlns:xs="http://www.w3.org/2001/XMLSchema" xmlns:p="http://schemas.microsoft.com/office/2006/metadata/properties" xmlns:ns3="fc080c70-111c-4b00-8437-b48b15901634" xmlns:ns4="07553d9b-9731-4c56-b385-a687cf560993" targetNamespace="http://schemas.microsoft.com/office/2006/metadata/properties" ma:root="true" ma:fieldsID="d6e023c17a76dfae4ae07b65400186fb" ns3:_="" ns4:_="">
    <xsd:import namespace="fc080c70-111c-4b00-8437-b48b15901634"/>
    <xsd:import namespace="07553d9b-9731-4c56-b385-a687cf560993"/>
    <xsd:element name="properties">
      <xsd:complexType>
        <xsd:sequence>
          <xsd:element name="documentManagement">
            <xsd:complexType>
              <xsd:all>
                <xsd:element ref="ns3:SharedWithUsers"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3:SharedWithDetails" minOccurs="0"/>
                <xsd:element ref="ns3:SharingHintHash"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080c70-111c-4b00-8437-b48b1590163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7553d9b-9731-4c56-b385-a687cf560993"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82BAA5A-834A-49E7-9C82-B5EBEB8B486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B8F5FBF-F9B2-412A-9805-B4A044C96569}">
  <ds:schemaRefs>
    <ds:schemaRef ds:uri="http://schemas.microsoft.com/sharepoint/v3/contenttype/forms"/>
  </ds:schemaRefs>
</ds:datastoreItem>
</file>

<file path=customXml/itemProps3.xml><?xml version="1.0" encoding="utf-8"?>
<ds:datastoreItem xmlns:ds="http://schemas.openxmlformats.org/officeDocument/2006/customXml" ds:itemID="{A63168E5-108D-4EFC-B7F4-70188AD622EB}">
  <ds:schemaRefs>
    <ds:schemaRef ds:uri="07553d9b-9731-4c56-b385-a687cf560993"/>
    <ds:schemaRef ds:uri="fc080c70-111c-4b00-8437-b48b1590163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443</TotalTime>
  <Words>996</Words>
  <Application>Microsoft Office PowerPoint</Application>
  <PresentationFormat>Widescreen</PresentationFormat>
  <Paragraphs>45</Paragraphs>
  <Slides>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Wingdings</vt:lpstr>
      <vt:lpstr>Elsevier</vt:lpstr>
      <vt:lpstr>Library and Research Leadership Roundtable</vt:lpstr>
      <vt:lpstr>Transformative Agreements: Successes</vt:lpstr>
      <vt:lpstr>Transformative Agreements: Challenges</vt:lpstr>
      <vt:lpstr>Transformative Agreements: Lessons Learned</vt:lpstr>
      <vt:lpstr>TAs Success at Wits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Author Profile Strategy</dc:title>
  <dc:creator>R.Schrauwen@elsevier.com</dc:creator>
  <cp:lastModifiedBy>Lazarus Matizirofa</cp:lastModifiedBy>
  <cp:revision>4</cp:revision>
  <dcterms:created xsi:type="dcterms:W3CDTF">2019-05-08T09:40:07Z</dcterms:created>
  <dcterms:modified xsi:type="dcterms:W3CDTF">2025-03-24T11:43:27Z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0x01010039B73D11F8EAB94FA302502323B11AA1</vt:lpwstr>
  </property>
  <property fmtid="{D5CDD505-2E9C-101B-9397-08002B2CF9AE}" pid="3" name="MSIP_Label_549ac42a-3eb4-4074-b885-aea26bd6241e_Enabled">
    <vt:lpwstr>true</vt:lpwstr>
  </property>
  <property fmtid="{D5CDD505-2E9C-101B-9397-08002B2CF9AE}" pid="4" name="MSIP_Label_549ac42a-3eb4-4074-b885-aea26bd6241e_SetDate">
    <vt:lpwstr>2021-04-29T11:27:02Z</vt:lpwstr>
  </property>
  <property fmtid="{D5CDD505-2E9C-101B-9397-08002B2CF9AE}" pid="5" name="MSIP_Label_549ac42a-3eb4-4074-b885-aea26bd6241e_Method">
    <vt:lpwstr>Standard</vt:lpwstr>
  </property>
  <property fmtid="{D5CDD505-2E9C-101B-9397-08002B2CF9AE}" pid="6" name="MSIP_Label_549ac42a-3eb4-4074-b885-aea26bd6241e_Name">
    <vt:lpwstr>General Business</vt:lpwstr>
  </property>
  <property fmtid="{D5CDD505-2E9C-101B-9397-08002B2CF9AE}" pid="7" name="MSIP_Label_549ac42a-3eb4-4074-b885-aea26bd6241e_SiteId">
    <vt:lpwstr>9274ee3f-9425-4109-a27f-9fb15c10675d</vt:lpwstr>
  </property>
  <property fmtid="{D5CDD505-2E9C-101B-9397-08002B2CF9AE}" pid="8" name="MSIP_Label_549ac42a-3eb4-4074-b885-aea26bd6241e_ActionId">
    <vt:lpwstr>6569ce0d-4193-40c6-824d-f8a2f11b2d54</vt:lpwstr>
  </property>
  <property fmtid="{D5CDD505-2E9C-101B-9397-08002B2CF9AE}" pid="9" name="MSIP_Label_549ac42a-3eb4-4074-b885-aea26bd6241e_ContentBits">
    <vt:lpwstr>0</vt:lpwstr>
  </property>
</Properties>
</file>