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5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243"/>
    <p:restoredTop sz="94674"/>
  </p:normalViewPr>
  <p:slideViewPr>
    <p:cSldViewPr snapToGrid="0" snapToObjects="1">
      <p:cViewPr varScale="1">
        <p:scale>
          <a:sx n="55" d="100"/>
          <a:sy n="55" d="100"/>
        </p:scale>
        <p:origin x="1142" y="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CE14-F64B-444E-95D1-01D53C8F2EA8}" type="datetimeFigureOut">
              <a:rPr lang="en-US" smtClean="0"/>
              <a:t>11/1/2022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8B6A-CFD2-6C46-9A84-2012A69576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CE14-F64B-444E-95D1-01D53C8F2EA8}" type="datetimeFigureOut">
              <a:rPr lang="en-US" smtClean="0"/>
              <a:t>11/1/2022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8B6A-CFD2-6C46-9A84-2012A69576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CE14-F64B-444E-95D1-01D53C8F2EA8}" type="datetimeFigureOut">
              <a:rPr lang="en-US" smtClean="0"/>
              <a:t>11/1/2022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8B6A-CFD2-6C46-9A84-2012A69576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CE14-F64B-444E-95D1-01D53C8F2EA8}" type="datetimeFigureOut">
              <a:rPr lang="en-US" smtClean="0"/>
              <a:t>11/1/2022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8B6A-CFD2-6C46-9A84-2012A69576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CE14-F64B-444E-95D1-01D53C8F2EA8}" type="datetimeFigureOut">
              <a:rPr lang="en-US" smtClean="0"/>
              <a:t>11/1/2022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8B6A-CFD2-6C46-9A84-2012A69576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CE14-F64B-444E-95D1-01D53C8F2EA8}" type="datetimeFigureOut">
              <a:rPr lang="en-US" smtClean="0"/>
              <a:t>11/1/2022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8B6A-CFD2-6C46-9A84-2012A69576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CE14-F64B-444E-95D1-01D53C8F2EA8}" type="datetimeFigureOut">
              <a:rPr lang="en-US" smtClean="0"/>
              <a:t>11/1/2022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8B6A-CFD2-6C46-9A84-2012A69576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CE14-F64B-444E-95D1-01D53C8F2EA8}" type="datetimeFigureOut">
              <a:rPr lang="en-US" smtClean="0"/>
              <a:t>11/1/2022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8B6A-CFD2-6C46-9A84-2012A69576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CE14-F64B-444E-95D1-01D53C8F2EA8}" type="datetimeFigureOut">
              <a:rPr lang="en-US" smtClean="0"/>
              <a:t>11/1/2022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8B6A-CFD2-6C46-9A84-2012A69576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CE14-F64B-444E-95D1-01D53C8F2EA8}" type="datetimeFigureOut">
              <a:rPr lang="en-US" smtClean="0"/>
              <a:t>11/1/2022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8B6A-CFD2-6C46-9A84-2012A69576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CE14-F64B-444E-95D1-01D53C8F2EA8}" type="datetimeFigureOut">
              <a:rPr lang="en-US" smtClean="0"/>
              <a:t>11/1/2022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8B6A-CFD2-6C46-9A84-2012A69576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B5CE14-F64B-444E-95D1-01D53C8F2EA8}" type="datetimeFigureOut">
              <a:rPr lang="en-US" smtClean="0"/>
              <a:t>11/1/2022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448B6A-CFD2-6C46-9A84-2012A695760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834" y="5028444"/>
            <a:ext cx="1283455" cy="128345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395" y="5313452"/>
            <a:ext cx="1652538" cy="81905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65" b="-66010"/>
          <a:stretch/>
        </p:blipFill>
        <p:spPr>
          <a:xfrm>
            <a:off x="0" y="6311899"/>
            <a:ext cx="9144000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365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53F4558-17E3-FF17-6C03-8F8016AD71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286464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3128A6C-FADA-0758-AD4D-218483EFAA53}"/>
              </a:ext>
            </a:extLst>
          </p:cNvPr>
          <p:cNvSpPr txBox="1"/>
          <p:nvPr/>
        </p:nvSpPr>
        <p:spPr>
          <a:xfrm>
            <a:off x="0" y="3144982"/>
            <a:ext cx="881149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DB0E15"/>
                </a:solidFill>
              </a:rPr>
              <a:t>Ti</a:t>
            </a:r>
            <a:r>
              <a:rPr lang="en-US" b="1" i="0" u="none" strike="noStrike" dirty="0">
                <a:solidFill>
                  <a:srgbClr val="DB0E15"/>
                </a:solidFill>
                <a:effectLst/>
              </a:rPr>
              <a:t>ps on how best to transform Evaluation for equity and social justice in Africa:</a:t>
            </a:r>
          </a:p>
          <a:p>
            <a:pPr algn="ctr"/>
            <a:endParaRPr lang="en-US" b="1" dirty="0">
              <a:solidFill>
                <a:srgbClr val="DB0E15"/>
              </a:solidFill>
            </a:endParaRPr>
          </a:p>
          <a:p>
            <a:pPr algn="ctr"/>
            <a:endParaRPr lang="en-US" b="1" dirty="0">
              <a:solidFill>
                <a:srgbClr val="DB0E15"/>
              </a:solidFill>
            </a:endParaRPr>
          </a:p>
          <a:p>
            <a:pPr algn="ctr"/>
            <a:endParaRPr lang="en-US" b="1" dirty="0">
              <a:solidFill>
                <a:srgbClr val="DB0E15"/>
              </a:solidFill>
            </a:endParaRPr>
          </a:p>
          <a:p>
            <a:pPr algn="ctr"/>
            <a:endParaRPr lang="en-US" b="1" dirty="0">
              <a:solidFill>
                <a:srgbClr val="DB0E15"/>
              </a:solidFill>
            </a:endParaRPr>
          </a:p>
          <a:p>
            <a:pPr algn="ctr"/>
            <a:endParaRPr lang="en-US" b="1" dirty="0">
              <a:solidFill>
                <a:srgbClr val="DB0E15"/>
              </a:solidFill>
            </a:endParaRPr>
          </a:p>
          <a:p>
            <a:pPr algn="ctr"/>
            <a:endParaRPr lang="en-US" b="1" dirty="0">
              <a:solidFill>
                <a:srgbClr val="DB0E15"/>
              </a:solidFill>
            </a:endParaRPr>
          </a:p>
          <a:p>
            <a:pPr algn="ctr"/>
            <a:endParaRPr lang="en-US" b="1" dirty="0">
              <a:solidFill>
                <a:srgbClr val="DB0E15"/>
              </a:solidFill>
            </a:endParaRP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7958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684a9b1505941698220b187cc719224 xmlns="ab52491c-92e4-4722-b660-95655e5c05e8">
      <Terms xmlns="http://schemas.microsoft.com/office/infopath/2007/PartnerControls"/>
    </p684a9b1505941698220b187cc719224>
    <SeoKeywords xmlns="http://schemas.microsoft.com/sharepoint/v3" xsi:nil="true"/>
    <TaxCatchAll xmlns="ab52491c-92e4-4722-b660-95655e5c05e8"/>
    <TaxKeywordTaxHTField xmlns="ab52491c-92e4-4722-b660-95655e5c05e8">
      <Terms xmlns="http://schemas.microsoft.com/office/infopath/2007/PartnerControls"/>
    </TaxKeywordTaxHTField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9AE6684C2FDA440B7EF7919E64A4AE6" ma:contentTypeVersion="0" ma:contentTypeDescription="Create a new document." ma:contentTypeScope="" ma:versionID="443514462d147e185676f4dac6fb9cb7">
  <xsd:schema xmlns:xsd="http://www.w3.org/2001/XMLSchema" xmlns:xs="http://www.w3.org/2001/XMLSchema" xmlns:p="http://schemas.microsoft.com/office/2006/metadata/properties" xmlns:ns1="http://schemas.microsoft.com/sharepoint/v3" xmlns:ns2="ab52491c-92e4-4722-b660-95655e5c05e8" targetNamespace="http://schemas.microsoft.com/office/2006/metadata/properties" ma:root="true" ma:fieldsID="d70024c20a9b1dd019dedc15794699bb" ns1:_="" ns2:_="">
    <xsd:import namespace="http://schemas.microsoft.com/sharepoint/v3"/>
    <xsd:import namespace="ab52491c-92e4-4722-b660-95655e5c05e8"/>
    <xsd:element name="properties">
      <xsd:complexType>
        <xsd:sequence>
          <xsd:element name="documentManagement">
            <xsd:complexType>
              <xsd:all>
                <xsd:element ref="ns1:SeoKeywords" minOccurs="0"/>
                <xsd:element ref="ns2:p684a9b1505941698220b187cc719224" minOccurs="0"/>
                <xsd:element ref="ns2:TaxCatchAll" minOccurs="0"/>
                <xsd:element ref="ns2:TaxCatchAllLabel" minOccurs="0"/>
                <xsd:element ref="ns2:TaxKeywordTaxHTFiel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SeoKeywords" ma:index="8" nillable="true" ma:displayName="Meta Keywords" ma:description="Meta Keywords" ma:hidden="true" ma:internalName="SeoKeywords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b52491c-92e4-4722-b660-95655e5c05e8" elementFormDefault="qualified">
    <xsd:import namespace="http://schemas.microsoft.com/office/2006/documentManagement/types"/>
    <xsd:import namespace="http://schemas.microsoft.com/office/infopath/2007/PartnerControls"/>
    <xsd:element name="p684a9b1505941698220b187cc719224" ma:index="9" nillable="true" ma:taxonomy="true" ma:internalName="p684a9b1505941698220b187cc719224" ma:taxonomyFieldName="Managed_x0020_Metadata" ma:displayName="Managed Metadata" ma:readOnly="false" ma:default="" ma:fieldId="{9684a9b1-5059-4169-8220-b187cc719224}" ma:sspId="2f1784de-5ea5-4191-a343-fd214c04c33f" ma:termSetId="d5b2bf6e-8c48-4433-aed5-e36e2ce6f9f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0" nillable="true" ma:displayName="Taxonomy Catch All Column" ma:hidden="true" ma:list="{92e08b0f-2340-4a60-95c7-59b5e64a7fef}" ma:internalName="TaxCatchAll" ma:showField="CatchAllData" ma:web="ab52491c-92e4-4722-b660-95655e5c05e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1" nillable="true" ma:displayName="Taxonomy Catch All Column1" ma:hidden="true" ma:list="{92e08b0f-2340-4a60-95c7-59b5e64a7fef}" ma:internalName="TaxCatchAllLabel" ma:readOnly="true" ma:showField="CatchAllDataLabel" ma:web="ab52491c-92e4-4722-b660-95655e5c05e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KeywordTaxHTField" ma:index="13" nillable="true" ma:taxonomy="true" ma:internalName="TaxKeywordTaxHTField" ma:taxonomyFieldName="TaxKeyword" ma:displayName="Enterprise Keywords" ma:readOnly="false" ma:fieldId="{23f27201-bee3-471e-b2e7-b64fd8b7ca38}" ma:taxonomyMulti="true" ma:sspId="6c618bf2-f769-4d7e-ae8b-77fad12473a7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025988B-33DE-4852-B519-95EC0ADC149B}">
  <ds:schemaRefs>
    <ds:schemaRef ds:uri="http://schemas.microsoft.com/office/2006/metadata/properties"/>
    <ds:schemaRef ds:uri="http://schemas.microsoft.com/office/infopath/2007/PartnerControls"/>
    <ds:schemaRef ds:uri="ab52491c-92e4-4722-b660-95655e5c05e8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9ACC2A11-D424-4FE3-A079-78AD61BF083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76DD844-8CCE-4D7B-8501-ABA635727DC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ab52491c-92e4-4722-b660-95655e5c05e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</TotalTime>
  <Words>15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Debbie Waddington</dc:creator>
  <cp:lastModifiedBy>Jabulane Mulambo</cp:lastModifiedBy>
  <cp:revision>5</cp:revision>
  <dcterms:created xsi:type="dcterms:W3CDTF">2017-03-22T13:40:47Z</dcterms:created>
  <dcterms:modified xsi:type="dcterms:W3CDTF">2022-11-01T07:18:29Z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0x01010069AE6684C2FDA440B7EF7919E64A4AE6</vt:lpwstr>
  </property>
</Properties>
</file>