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7"/>
  </p:notesMasterIdLst>
  <p:sldIdLst>
    <p:sldId id="256" r:id="rId2"/>
    <p:sldId id="257" r:id="rId3"/>
    <p:sldId id="288" r:id="rId4"/>
    <p:sldId id="289" r:id="rId5"/>
    <p:sldId id="278" r:id="rId6"/>
    <p:sldId id="259" r:id="rId7"/>
    <p:sldId id="287" r:id="rId8"/>
    <p:sldId id="324" r:id="rId9"/>
    <p:sldId id="320" r:id="rId10"/>
    <p:sldId id="321" r:id="rId11"/>
    <p:sldId id="322" r:id="rId12"/>
    <p:sldId id="315" r:id="rId13"/>
    <p:sldId id="269" r:id="rId14"/>
    <p:sldId id="301" r:id="rId15"/>
    <p:sldId id="298" r:id="rId16"/>
    <p:sldId id="300" r:id="rId17"/>
    <p:sldId id="302" r:id="rId18"/>
    <p:sldId id="303" r:id="rId19"/>
    <p:sldId id="304" r:id="rId20"/>
    <p:sldId id="261" r:id="rId21"/>
    <p:sldId id="276" r:id="rId22"/>
    <p:sldId id="296" r:id="rId23"/>
    <p:sldId id="306" r:id="rId24"/>
    <p:sldId id="307" r:id="rId25"/>
    <p:sldId id="308" r:id="rId26"/>
    <p:sldId id="270" r:id="rId27"/>
    <p:sldId id="297" r:id="rId28"/>
    <p:sldId id="309" r:id="rId29"/>
    <p:sldId id="310" r:id="rId30"/>
    <p:sldId id="311" r:id="rId31"/>
    <p:sldId id="312" r:id="rId32"/>
    <p:sldId id="313" r:id="rId33"/>
    <p:sldId id="292" r:id="rId34"/>
    <p:sldId id="263" r:id="rId35"/>
    <p:sldId id="272" r:id="rId36"/>
    <p:sldId id="326" r:id="rId37"/>
    <p:sldId id="327" r:id="rId38"/>
    <p:sldId id="328" r:id="rId39"/>
    <p:sldId id="264" r:id="rId40"/>
    <p:sldId id="290" r:id="rId41"/>
    <p:sldId id="291" r:id="rId42"/>
    <p:sldId id="319" r:id="rId43"/>
    <p:sldId id="265" r:id="rId44"/>
    <p:sldId id="294" r:id="rId45"/>
    <p:sldId id="266" r:id="rId46"/>
    <p:sldId id="293" r:id="rId47"/>
    <p:sldId id="274" r:id="rId48"/>
    <p:sldId id="317" r:id="rId49"/>
    <p:sldId id="267" r:id="rId50"/>
    <p:sldId id="325" r:id="rId51"/>
    <p:sldId id="280" r:id="rId52"/>
    <p:sldId id="283" r:id="rId53"/>
    <p:sldId id="285" r:id="rId54"/>
    <p:sldId id="281" r:id="rId55"/>
    <p:sldId id="316"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9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711"/>
    <p:restoredTop sz="89503"/>
  </p:normalViewPr>
  <p:slideViewPr>
    <p:cSldViewPr snapToGrid="0" snapToObjects="1">
      <p:cViewPr>
        <p:scale>
          <a:sx n="88" d="100"/>
          <a:sy n="88" d="100"/>
        </p:scale>
        <p:origin x="728" y="704"/>
      </p:cViewPr>
      <p:guideLst>
        <p:guide orient="horz" pos="3997"/>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notesMaster" Target="notesMasters/notesMaster1.xml"/><Relationship Id="rId58" Type="http://schemas.openxmlformats.org/officeDocument/2006/relationships/presProps" Target="presProps.xml"/><Relationship Id="rId59" Type="http://schemas.openxmlformats.org/officeDocument/2006/relationships/viewProps" Target="viewProp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theme" Target="theme/theme1.xml"/><Relationship Id="rId6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E09D32-CECA-584F-96A5-9E3A05461DD9}" type="datetimeFigureOut">
              <a:rPr lang="en-US" smtClean="0"/>
              <a:t>12/10/17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906CDE-5BF6-F240-A9F8-791BE15E2120}" type="slidenum">
              <a:rPr lang="en-US" smtClean="0"/>
              <a:t>‹#›</a:t>
            </a:fld>
            <a:endParaRPr lang="en-US"/>
          </a:p>
        </p:txBody>
      </p:sp>
    </p:spTree>
    <p:extLst>
      <p:ext uri="{BB962C8B-B14F-4D97-AF65-F5344CB8AC3E}">
        <p14:creationId xmlns:p14="http://schemas.microsoft.com/office/powerpoint/2010/main" val="1156541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C906CDE-5BF6-F240-A9F8-791BE15E2120}" type="slidenum">
              <a:rPr lang="en-US" smtClean="0"/>
              <a:t>3</a:t>
            </a:fld>
            <a:endParaRPr lang="en-US"/>
          </a:p>
        </p:txBody>
      </p:sp>
    </p:spTree>
    <p:extLst>
      <p:ext uri="{BB962C8B-B14F-4D97-AF65-F5344CB8AC3E}">
        <p14:creationId xmlns:p14="http://schemas.microsoft.com/office/powerpoint/2010/main" val="1139254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AC906CDE-5BF6-F240-A9F8-791BE15E2120}" type="slidenum">
              <a:rPr lang="en-US" smtClean="0"/>
              <a:t>7</a:t>
            </a:fld>
            <a:endParaRPr lang="en-US"/>
          </a:p>
        </p:txBody>
      </p:sp>
    </p:spTree>
    <p:extLst>
      <p:ext uri="{BB962C8B-B14F-4D97-AF65-F5344CB8AC3E}">
        <p14:creationId xmlns:p14="http://schemas.microsoft.com/office/powerpoint/2010/main" val="4005578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C906CDE-5BF6-F240-A9F8-791BE15E2120}" type="slidenum">
              <a:rPr lang="en-US" smtClean="0"/>
              <a:t>22</a:t>
            </a:fld>
            <a:endParaRPr lang="en-US"/>
          </a:p>
        </p:txBody>
      </p:sp>
    </p:spTree>
    <p:extLst>
      <p:ext uri="{BB962C8B-B14F-4D97-AF65-F5344CB8AC3E}">
        <p14:creationId xmlns:p14="http://schemas.microsoft.com/office/powerpoint/2010/main" val="889164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C906CDE-5BF6-F240-A9F8-791BE15E2120}" type="slidenum">
              <a:rPr lang="en-US" smtClean="0"/>
              <a:t>35</a:t>
            </a:fld>
            <a:endParaRPr lang="en-US"/>
          </a:p>
        </p:txBody>
      </p:sp>
    </p:spTree>
    <p:extLst>
      <p:ext uri="{BB962C8B-B14F-4D97-AF65-F5344CB8AC3E}">
        <p14:creationId xmlns:p14="http://schemas.microsoft.com/office/powerpoint/2010/main" val="3927826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8E92F94-53FF-8D46-8F2B-613805622C96}" type="datetime1">
              <a:rPr lang="en-ZA" smtClean="0"/>
              <a:t>2017/12/10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2E0535-7B5C-3440-81C8-72962FB94F16}" type="slidenum">
              <a:rPr lang="en-US" smtClean="0"/>
              <a:t>‹#›</a:t>
            </a:fld>
            <a:endParaRPr lang="en-US"/>
          </a:p>
        </p:txBody>
      </p:sp>
    </p:spTree>
    <p:extLst>
      <p:ext uri="{BB962C8B-B14F-4D97-AF65-F5344CB8AC3E}">
        <p14:creationId xmlns:p14="http://schemas.microsoft.com/office/powerpoint/2010/main" val="846930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3B9F5-ED94-C74E-91C8-7172A536E2A9}" type="datetime1">
              <a:rPr lang="en-ZA" smtClean="0"/>
              <a:t>2017/12/10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2E0535-7B5C-3440-81C8-72962FB94F16}" type="slidenum">
              <a:rPr lang="en-US" smtClean="0"/>
              <a:t>‹#›</a:t>
            </a:fld>
            <a:endParaRPr lang="en-US"/>
          </a:p>
        </p:txBody>
      </p:sp>
    </p:spTree>
    <p:extLst>
      <p:ext uri="{BB962C8B-B14F-4D97-AF65-F5344CB8AC3E}">
        <p14:creationId xmlns:p14="http://schemas.microsoft.com/office/powerpoint/2010/main" val="278722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4065A8-8A9C-1B4A-9013-9F383C376316}" type="datetime1">
              <a:rPr lang="en-ZA" smtClean="0"/>
              <a:t>2017/12/10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2E0535-7B5C-3440-81C8-72962FB94F16}" type="slidenum">
              <a:rPr lang="en-US" smtClean="0"/>
              <a:t>‹#›</a:t>
            </a:fld>
            <a:endParaRPr lang="en-US"/>
          </a:p>
        </p:txBody>
      </p:sp>
    </p:spTree>
    <p:extLst>
      <p:ext uri="{BB962C8B-B14F-4D97-AF65-F5344CB8AC3E}">
        <p14:creationId xmlns:p14="http://schemas.microsoft.com/office/powerpoint/2010/main" val="233665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EE0440-BE9F-0C44-8C7B-E26EDE0CB1A4}" type="datetime1">
              <a:rPr lang="en-ZA" smtClean="0"/>
              <a:t>2017/12/10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2E0535-7B5C-3440-81C8-72962FB94F16}" type="slidenum">
              <a:rPr lang="en-US" smtClean="0"/>
              <a:t>‹#›</a:t>
            </a:fld>
            <a:endParaRPr lang="en-US"/>
          </a:p>
        </p:txBody>
      </p:sp>
    </p:spTree>
    <p:extLst>
      <p:ext uri="{BB962C8B-B14F-4D97-AF65-F5344CB8AC3E}">
        <p14:creationId xmlns:p14="http://schemas.microsoft.com/office/powerpoint/2010/main" val="2145174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2300E01-93FD-C940-8635-E296866A171C}" type="datetime1">
              <a:rPr lang="en-ZA" smtClean="0"/>
              <a:t>2017/12/10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92E0535-7B5C-3440-81C8-72962FB94F16}" type="slidenum">
              <a:rPr lang="en-US" smtClean="0"/>
              <a:t>‹#›</a:t>
            </a:fld>
            <a:endParaRPr lang="en-US"/>
          </a:p>
        </p:txBody>
      </p:sp>
    </p:spTree>
    <p:extLst>
      <p:ext uri="{BB962C8B-B14F-4D97-AF65-F5344CB8AC3E}">
        <p14:creationId xmlns:p14="http://schemas.microsoft.com/office/powerpoint/2010/main" val="468703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EE03AA1-D1E5-5D4D-92CB-4703194F4B81}" type="datetime1">
              <a:rPr lang="en-ZA" smtClean="0"/>
              <a:t>2017/12/10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2E0535-7B5C-3440-81C8-72962FB94F16}" type="slidenum">
              <a:rPr lang="en-US" smtClean="0"/>
              <a:t>‹#›</a:t>
            </a:fld>
            <a:endParaRPr lang="en-US"/>
          </a:p>
        </p:txBody>
      </p:sp>
    </p:spTree>
    <p:extLst>
      <p:ext uri="{BB962C8B-B14F-4D97-AF65-F5344CB8AC3E}">
        <p14:creationId xmlns:p14="http://schemas.microsoft.com/office/powerpoint/2010/main" val="1101513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E2563B-BACF-834D-93BA-F61B9E7043C7}" type="datetime1">
              <a:rPr lang="en-ZA" smtClean="0"/>
              <a:t>2017/12/10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92E0535-7B5C-3440-81C8-72962FB94F16}" type="slidenum">
              <a:rPr lang="en-US" smtClean="0"/>
              <a:t>‹#›</a:t>
            </a:fld>
            <a:endParaRPr lang="en-US"/>
          </a:p>
        </p:txBody>
      </p:sp>
    </p:spTree>
    <p:extLst>
      <p:ext uri="{BB962C8B-B14F-4D97-AF65-F5344CB8AC3E}">
        <p14:creationId xmlns:p14="http://schemas.microsoft.com/office/powerpoint/2010/main" val="1801979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FF494F0-38BA-CB48-83FA-5F3AD6B6C41B}" type="datetime1">
              <a:rPr lang="en-ZA" smtClean="0"/>
              <a:t>2017/12/10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2E0535-7B5C-3440-81C8-72962FB94F16}" type="slidenum">
              <a:rPr lang="en-US" smtClean="0"/>
              <a:t>‹#›</a:t>
            </a:fld>
            <a:endParaRPr lang="en-US"/>
          </a:p>
        </p:txBody>
      </p:sp>
    </p:spTree>
    <p:extLst>
      <p:ext uri="{BB962C8B-B14F-4D97-AF65-F5344CB8AC3E}">
        <p14:creationId xmlns:p14="http://schemas.microsoft.com/office/powerpoint/2010/main" val="1315634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73F23BD-69D6-AF4C-A64A-B44ED0A27362}" type="datetime1">
              <a:rPr lang="en-ZA" smtClean="0"/>
              <a:t>2017/12/10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2E0535-7B5C-3440-81C8-72962FB94F16}" type="slidenum">
              <a:rPr lang="en-US" smtClean="0"/>
              <a:t>‹#›</a:t>
            </a:fld>
            <a:endParaRPr lang="en-US"/>
          </a:p>
        </p:txBody>
      </p:sp>
    </p:spTree>
    <p:extLst>
      <p:ext uri="{BB962C8B-B14F-4D97-AF65-F5344CB8AC3E}">
        <p14:creationId xmlns:p14="http://schemas.microsoft.com/office/powerpoint/2010/main" val="635723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787517F-4E46-634C-8509-8355F3346B8B}" type="datetime1">
              <a:rPr lang="en-ZA" smtClean="0"/>
              <a:t>2017/12/10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2E0535-7B5C-3440-81C8-72962FB94F16}" type="slidenum">
              <a:rPr lang="en-US" smtClean="0"/>
              <a:t>‹#›</a:t>
            </a:fld>
            <a:endParaRPr lang="en-US"/>
          </a:p>
        </p:txBody>
      </p:sp>
    </p:spTree>
    <p:extLst>
      <p:ext uri="{BB962C8B-B14F-4D97-AF65-F5344CB8AC3E}">
        <p14:creationId xmlns:p14="http://schemas.microsoft.com/office/powerpoint/2010/main" val="1369133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350F51-21D2-934D-BEC9-233536141B2C}" type="datetime1">
              <a:rPr lang="en-ZA" smtClean="0"/>
              <a:t>2017/12/10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2E0535-7B5C-3440-81C8-72962FB94F16}" type="slidenum">
              <a:rPr lang="en-US" smtClean="0"/>
              <a:t>‹#›</a:t>
            </a:fld>
            <a:endParaRPr lang="en-US"/>
          </a:p>
        </p:txBody>
      </p:sp>
    </p:spTree>
    <p:extLst>
      <p:ext uri="{BB962C8B-B14F-4D97-AF65-F5344CB8AC3E}">
        <p14:creationId xmlns:p14="http://schemas.microsoft.com/office/powerpoint/2010/main" val="112589816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F3F5CE-ED99-B34A-995A-04917649E698}" type="datetime1">
              <a:rPr lang="en-ZA" smtClean="0"/>
              <a:t>2017/12/10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2E0535-7B5C-3440-81C8-72962FB94F16}" type="slidenum">
              <a:rPr lang="en-US" smtClean="0"/>
              <a:t>‹#›</a:t>
            </a:fld>
            <a:endParaRPr lang="en-US"/>
          </a:p>
        </p:txBody>
      </p:sp>
    </p:spTree>
    <p:extLst>
      <p:ext uri="{BB962C8B-B14F-4D97-AF65-F5344CB8AC3E}">
        <p14:creationId xmlns:p14="http://schemas.microsoft.com/office/powerpoint/2010/main" val="18042893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4" Type="http://schemas.openxmlformats.org/officeDocument/2006/relationships/image" Target="../media/image3.tiff"/><Relationship Id="rId1" Type="http://schemas.openxmlformats.org/officeDocument/2006/relationships/slideLayout" Target="../slideLayouts/slideLayout1.xml"/><Relationship Id="rId2" Type="http://schemas.openxmlformats.org/officeDocument/2006/relationships/image" Target="../media/image1.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tiff"/><Relationship Id="rId4" Type="http://schemas.openxmlformats.org/officeDocument/2006/relationships/image" Target="../media/image6.tiff"/><Relationship Id="rId5" Type="http://schemas.openxmlformats.org/officeDocument/2006/relationships/image" Target="../media/image7.tiff"/><Relationship Id="rId1" Type="http://schemas.openxmlformats.org/officeDocument/2006/relationships/slideLayout" Target="../slideLayouts/slideLayout1.xml"/><Relationship Id="rId2" Type="http://schemas.openxmlformats.org/officeDocument/2006/relationships/image" Target="../media/image4.tiff"/></Relationships>
</file>

<file path=ppt/slides/_rels/slide7.xml.rels><?xml version="1.0" encoding="UTF-8" standalone="yes"?>
<Relationships xmlns="http://schemas.openxmlformats.org/package/2006/relationships"><Relationship Id="rId3" Type="http://schemas.openxmlformats.org/officeDocument/2006/relationships/image" Target="../media/image8.tiff"/><Relationship Id="rId4" Type="http://schemas.openxmlformats.org/officeDocument/2006/relationships/image" Target="../media/image9.tiff"/><Relationship Id="rId5" Type="http://schemas.openxmlformats.org/officeDocument/2006/relationships/image" Target="../media/image10.tiff"/><Relationship Id="rId6" Type="http://schemas.openxmlformats.org/officeDocument/2006/relationships/image" Target="../media/image11.tiff"/><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4" Type="http://schemas.openxmlformats.org/officeDocument/2006/relationships/image" Target="../media/image13.JPG"/><Relationship Id="rId5" Type="http://schemas.openxmlformats.org/officeDocument/2006/relationships/image" Target="../media/image14.JPG"/><Relationship Id="rId6" Type="http://schemas.openxmlformats.org/officeDocument/2006/relationships/image" Target="../media/image15.JPG"/><Relationship Id="rId7" Type="http://schemas.openxmlformats.org/officeDocument/2006/relationships/image" Target="../media/image16.JPG"/><Relationship Id="rId1" Type="http://schemas.openxmlformats.org/officeDocument/2006/relationships/themeOverride" Target="../theme/themeOverride3.xml"/><Relationship Id="rId2"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4" Type="http://schemas.openxmlformats.org/officeDocument/2006/relationships/image" Target="../media/image18.JPG"/><Relationship Id="rId5" Type="http://schemas.openxmlformats.org/officeDocument/2006/relationships/image" Target="../media/image19.JPG"/><Relationship Id="rId6" Type="http://schemas.openxmlformats.org/officeDocument/2006/relationships/image" Target="../media/image20.JPG"/><Relationship Id="rId7" Type="http://schemas.openxmlformats.org/officeDocument/2006/relationships/image" Target="../media/image21.JPG"/><Relationship Id="rId1" Type="http://schemas.openxmlformats.org/officeDocument/2006/relationships/themeOverride" Target="../theme/themeOverride4.xml"/><Relationship Id="rId2"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G"/><Relationship Id="rId4" Type="http://schemas.openxmlformats.org/officeDocument/2006/relationships/image" Target="../media/image24.JPG"/><Relationship Id="rId5" Type="http://schemas.openxmlformats.org/officeDocument/2006/relationships/image" Target="../media/image25.JPG"/><Relationship Id="rId6" Type="http://schemas.openxmlformats.org/officeDocument/2006/relationships/image" Target="../media/image26.JPG"/><Relationship Id="rId1" Type="http://schemas.openxmlformats.org/officeDocument/2006/relationships/slideLayout" Target="../slideLayouts/slideLayout1.xml"/><Relationship Id="rId2" Type="http://schemas.openxmlformats.org/officeDocument/2006/relationships/image" Target="../media/image2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G"/><Relationship Id="rId4" Type="http://schemas.openxmlformats.org/officeDocument/2006/relationships/image" Target="../media/image29.JPG"/><Relationship Id="rId5" Type="http://schemas.openxmlformats.org/officeDocument/2006/relationships/image" Target="../media/image30.JPG"/><Relationship Id="rId6" Type="http://schemas.openxmlformats.org/officeDocument/2006/relationships/image" Target="../media/image31.JPG"/><Relationship Id="rId1" Type="http://schemas.openxmlformats.org/officeDocument/2006/relationships/slideLayout" Target="../slideLayouts/slideLayout1.xml"/><Relationship Id="rId2" Type="http://schemas.openxmlformats.org/officeDocument/2006/relationships/image" Target="../media/image27.JPG"/></Relationships>
</file>

<file path=ppt/slides/_rels/slide21.xml.rels><?xml version="1.0" encoding="UTF-8" standalone="yes"?>
<Relationships xmlns="http://schemas.openxmlformats.org/package/2006/relationships"><Relationship Id="rId3" Type="http://schemas.openxmlformats.org/officeDocument/2006/relationships/image" Target="../media/image33.JPG"/><Relationship Id="rId4" Type="http://schemas.openxmlformats.org/officeDocument/2006/relationships/image" Target="../media/image34.JPG"/><Relationship Id="rId5" Type="http://schemas.openxmlformats.org/officeDocument/2006/relationships/image" Target="../media/image35.JPG"/><Relationship Id="rId6" Type="http://schemas.openxmlformats.org/officeDocument/2006/relationships/image" Target="../media/image36.JPG"/><Relationship Id="rId1" Type="http://schemas.openxmlformats.org/officeDocument/2006/relationships/slideLayout" Target="../slideLayouts/slideLayout1.xml"/><Relationship Id="rId2" Type="http://schemas.openxmlformats.org/officeDocument/2006/relationships/image" Target="../media/image3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8.JPG"/><Relationship Id="rId4" Type="http://schemas.openxmlformats.org/officeDocument/2006/relationships/image" Target="../media/image39.JPG"/><Relationship Id="rId5" Type="http://schemas.openxmlformats.org/officeDocument/2006/relationships/image" Target="../media/image40.JPG"/><Relationship Id="rId1" Type="http://schemas.openxmlformats.org/officeDocument/2006/relationships/slideLayout" Target="../slideLayouts/slideLayout1.xml"/><Relationship Id="rId2" Type="http://schemas.openxmlformats.org/officeDocument/2006/relationships/image" Target="../media/image37.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1.jpg"/></Relationships>
</file>

<file path=ppt/slides/_rels/slide35.xml.rels><?xml version="1.0" encoding="UTF-8" standalone="yes"?>
<Relationships xmlns="http://schemas.openxmlformats.org/package/2006/relationships"><Relationship Id="rId3" Type="http://schemas.openxmlformats.org/officeDocument/2006/relationships/image" Target="../media/image42.jpg"/><Relationship Id="rId4" Type="http://schemas.openxmlformats.org/officeDocument/2006/relationships/image" Target="../media/image43.jpg"/><Relationship Id="rId5" Type="http://schemas.openxmlformats.org/officeDocument/2006/relationships/image" Target="../media/image44.jpg"/><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4" Type="http://schemas.openxmlformats.org/officeDocument/2006/relationships/image" Target="../media/image47.tiff"/><Relationship Id="rId1" Type="http://schemas.openxmlformats.org/officeDocument/2006/relationships/slideLayout" Target="../slideLayouts/slideLayout1.xml"/><Relationship Id="rId2" Type="http://schemas.openxmlformats.org/officeDocument/2006/relationships/image" Target="../media/image45.jpg"/></Relationships>
</file>

<file path=ppt/slides/_rels/slide37.xml.rels><?xml version="1.0" encoding="UTF-8" standalone="yes"?>
<Relationships xmlns="http://schemas.openxmlformats.org/package/2006/relationships"><Relationship Id="rId3" Type="http://schemas.openxmlformats.org/officeDocument/2006/relationships/image" Target="../media/image49.jpg"/><Relationship Id="rId4" Type="http://schemas.openxmlformats.org/officeDocument/2006/relationships/image" Target="../media/image50.jpg"/><Relationship Id="rId1" Type="http://schemas.openxmlformats.org/officeDocument/2006/relationships/slideLayout" Target="../slideLayouts/slideLayout1.xml"/><Relationship Id="rId2" Type="http://schemas.openxmlformats.org/officeDocument/2006/relationships/image" Target="../media/image48.jpg"/></Relationships>
</file>

<file path=ppt/slides/_rels/slide38.xml.rels><?xml version="1.0" encoding="UTF-8" standalone="yes"?>
<Relationships xmlns="http://schemas.openxmlformats.org/package/2006/relationships"><Relationship Id="rId3" Type="http://schemas.openxmlformats.org/officeDocument/2006/relationships/image" Target="../media/image52.jpg"/><Relationship Id="rId4" Type="http://schemas.openxmlformats.org/officeDocument/2006/relationships/image" Target="../media/image53.jpg"/><Relationship Id="rId1" Type="http://schemas.openxmlformats.org/officeDocument/2006/relationships/slideLayout" Target="../slideLayouts/slideLayout1.xml"/><Relationship Id="rId2" Type="http://schemas.openxmlformats.org/officeDocument/2006/relationships/image" Target="../media/image51.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55.tiff"/><Relationship Id="rId4" Type="http://schemas.openxmlformats.org/officeDocument/2006/relationships/image" Target="../media/image56.tiff"/><Relationship Id="rId1" Type="http://schemas.openxmlformats.org/officeDocument/2006/relationships/slideLayout" Target="../slideLayouts/slideLayout1.xml"/><Relationship Id="rId2" Type="http://schemas.openxmlformats.org/officeDocument/2006/relationships/image" Target="../media/image54.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7.tiff"/><Relationship Id="rId3" Type="http://schemas.openxmlformats.org/officeDocument/2006/relationships/image" Target="../media/image58.tiff"/></Relationships>
</file>

<file path=ppt/slides/_rels/slide42.xml.rels><?xml version="1.0" encoding="UTF-8" standalone="yes"?>
<Relationships xmlns="http://schemas.openxmlformats.org/package/2006/relationships"><Relationship Id="rId3" Type="http://schemas.openxmlformats.org/officeDocument/2006/relationships/image" Target="../media/image60.tiff"/><Relationship Id="rId4" Type="http://schemas.openxmlformats.org/officeDocument/2006/relationships/image" Target="../media/image61.tiff"/><Relationship Id="rId5" Type="http://schemas.openxmlformats.org/officeDocument/2006/relationships/image" Target="../media/image62.tiff"/><Relationship Id="rId6" Type="http://schemas.openxmlformats.org/officeDocument/2006/relationships/image" Target="../media/image63.tiff"/><Relationship Id="rId7" Type="http://schemas.openxmlformats.org/officeDocument/2006/relationships/image" Target="../media/image64.tiff"/><Relationship Id="rId8" Type="http://schemas.openxmlformats.org/officeDocument/2006/relationships/image" Target="../media/image65.tiff"/><Relationship Id="rId9" Type="http://schemas.openxmlformats.org/officeDocument/2006/relationships/image" Target="../media/image66.tiff"/><Relationship Id="rId1" Type="http://schemas.openxmlformats.org/officeDocument/2006/relationships/slideLayout" Target="../slideLayouts/slideLayout1.xml"/><Relationship Id="rId2" Type="http://schemas.openxmlformats.org/officeDocument/2006/relationships/image" Target="../media/image59.tif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7.tif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8.tif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9.tif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0.tif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TextBox 10"/>
          <p:cNvSpPr txBox="1"/>
          <p:nvPr/>
        </p:nvSpPr>
        <p:spPr>
          <a:xfrm>
            <a:off x="0" y="1082368"/>
            <a:ext cx="12192000" cy="1200329"/>
          </a:xfrm>
          <a:prstGeom prst="rect">
            <a:avLst/>
          </a:prstGeom>
          <a:noFill/>
        </p:spPr>
        <p:txBody>
          <a:bodyPr wrap="square" rtlCol="0">
            <a:spAutoFit/>
          </a:bodyPr>
          <a:lstStyle/>
          <a:p>
            <a:pPr algn="ctr"/>
            <a:r>
              <a:rPr lang="en-US" sz="2400" dirty="0" smtClean="0">
                <a:solidFill>
                  <a:schemeClr val="bg1"/>
                </a:solidFill>
              </a:rPr>
              <a:t>Director’s Treatment </a:t>
            </a:r>
            <a:endParaRPr lang="en-US" sz="2400" dirty="0">
              <a:solidFill>
                <a:schemeClr val="bg1"/>
              </a:solidFill>
            </a:endParaRPr>
          </a:p>
          <a:p>
            <a:pPr algn="ctr"/>
            <a:r>
              <a:rPr lang="en-US" sz="2400" dirty="0">
                <a:solidFill>
                  <a:schemeClr val="bg1"/>
                </a:solidFill>
              </a:rPr>
              <a:t>By</a:t>
            </a:r>
          </a:p>
          <a:p>
            <a:pPr algn="ctr"/>
            <a:r>
              <a:rPr lang="en-US" sz="2400" dirty="0">
                <a:solidFill>
                  <a:schemeClr val="bg1"/>
                </a:solidFill>
              </a:rPr>
              <a:t>Sean </a:t>
            </a:r>
            <a:r>
              <a:rPr lang="en-US" sz="2400" dirty="0" smtClean="0">
                <a:solidFill>
                  <a:schemeClr val="bg1"/>
                </a:solidFill>
              </a:rPr>
              <a:t>Steinberg</a:t>
            </a:r>
          </a:p>
        </p:txBody>
      </p:sp>
      <p:sp>
        <p:nvSpPr>
          <p:cNvPr id="9" name="TextBox 8"/>
          <p:cNvSpPr txBox="1"/>
          <p:nvPr/>
        </p:nvSpPr>
        <p:spPr>
          <a:xfrm>
            <a:off x="0" y="30702"/>
            <a:ext cx="12192000" cy="923330"/>
          </a:xfrm>
          <a:prstGeom prst="rect">
            <a:avLst/>
          </a:prstGeom>
          <a:noFill/>
        </p:spPr>
        <p:txBody>
          <a:bodyPr wrap="square" rtlCol="0">
            <a:spAutoFit/>
          </a:bodyPr>
          <a:lstStyle/>
          <a:p>
            <a:pPr algn="ctr"/>
            <a:r>
              <a:rPr lang="en-US" sz="5400" dirty="0">
                <a:solidFill>
                  <a:schemeClr val="bg1"/>
                </a:solidFill>
                <a:ea typeface="Lucida Handwriting" charset="0"/>
                <a:cs typeface="Lucida Handwriting" charset="0"/>
              </a:rPr>
              <a:t>(S)he</a:t>
            </a:r>
          </a:p>
        </p:txBody>
      </p:sp>
      <p:pic>
        <p:nvPicPr>
          <p:cNvPr id="13" name="Picture 12"/>
          <p:cNvPicPr>
            <a:picLocks noChangeAspect="1"/>
          </p:cNvPicPr>
          <p:nvPr/>
        </p:nvPicPr>
        <p:blipFill>
          <a:blip r:embed="rId2"/>
          <a:stretch>
            <a:fillRect/>
          </a:stretch>
        </p:blipFill>
        <p:spPr>
          <a:xfrm>
            <a:off x="3753820" y="3288930"/>
            <a:ext cx="4539948" cy="2451572"/>
          </a:xfrm>
          <a:prstGeom prst="rect">
            <a:avLst/>
          </a:prstGeom>
        </p:spPr>
      </p:pic>
      <p:pic>
        <p:nvPicPr>
          <p:cNvPr id="5" name="Picture 4"/>
          <p:cNvPicPr>
            <a:picLocks noChangeAspect="1"/>
          </p:cNvPicPr>
          <p:nvPr/>
        </p:nvPicPr>
        <p:blipFill>
          <a:blip r:embed="rId3"/>
          <a:stretch>
            <a:fillRect/>
          </a:stretch>
        </p:blipFill>
        <p:spPr>
          <a:xfrm>
            <a:off x="163752" y="3302545"/>
            <a:ext cx="3509858" cy="2418882"/>
          </a:xfrm>
          <a:prstGeom prst="rect">
            <a:avLst/>
          </a:prstGeom>
        </p:spPr>
      </p:pic>
      <p:pic>
        <p:nvPicPr>
          <p:cNvPr id="6" name="Picture 5"/>
          <p:cNvPicPr>
            <a:picLocks noChangeAspect="1"/>
          </p:cNvPicPr>
          <p:nvPr/>
        </p:nvPicPr>
        <p:blipFill>
          <a:blip r:embed="rId4"/>
          <a:stretch>
            <a:fillRect/>
          </a:stretch>
        </p:blipFill>
        <p:spPr>
          <a:xfrm>
            <a:off x="8373978" y="3288930"/>
            <a:ext cx="3673002" cy="2446112"/>
          </a:xfrm>
          <a:prstGeom prst="rect">
            <a:avLst/>
          </a:prstGeom>
        </p:spPr>
      </p:pic>
      <p:sp>
        <p:nvSpPr>
          <p:cNvPr id="8" name="TextBox 7"/>
          <p:cNvSpPr txBox="1"/>
          <p:nvPr/>
        </p:nvSpPr>
        <p:spPr>
          <a:xfrm>
            <a:off x="163752" y="5735042"/>
            <a:ext cx="3509858" cy="461665"/>
          </a:xfrm>
          <a:prstGeom prst="rect">
            <a:avLst/>
          </a:prstGeom>
          <a:noFill/>
        </p:spPr>
        <p:txBody>
          <a:bodyPr wrap="square" rtlCol="0">
            <a:spAutoFit/>
          </a:bodyPr>
          <a:lstStyle/>
          <a:p>
            <a:r>
              <a:rPr lang="en-US" sz="1200" i="1" dirty="0" smtClean="0">
                <a:solidFill>
                  <a:schemeClr val="bg1"/>
                </a:solidFill>
              </a:rPr>
              <a:t>Mustang</a:t>
            </a:r>
            <a:r>
              <a:rPr lang="en-US" sz="1200" dirty="0" smtClean="0">
                <a:solidFill>
                  <a:schemeClr val="bg1"/>
                </a:solidFill>
              </a:rPr>
              <a:t>. Director. </a:t>
            </a:r>
            <a:r>
              <a:rPr lang="en-US" sz="1200" dirty="0" err="1" smtClean="0">
                <a:solidFill>
                  <a:schemeClr val="bg1"/>
                </a:solidFill>
              </a:rPr>
              <a:t>Deniz</a:t>
            </a:r>
            <a:r>
              <a:rPr lang="en-US" sz="1200" dirty="0" smtClean="0">
                <a:solidFill>
                  <a:schemeClr val="bg1"/>
                </a:solidFill>
              </a:rPr>
              <a:t> </a:t>
            </a:r>
            <a:r>
              <a:rPr lang="en-US" sz="1200" dirty="0" err="1" smtClean="0">
                <a:solidFill>
                  <a:schemeClr val="bg1"/>
                </a:solidFill>
              </a:rPr>
              <a:t>Gamze</a:t>
            </a:r>
            <a:r>
              <a:rPr lang="en-US" sz="1200" dirty="0" smtClean="0">
                <a:solidFill>
                  <a:schemeClr val="bg1"/>
                </a:solidFill>
              </a:rPr>
              <a:t> </a:t>
            </a:r>
            <a:r>
              <a:rPr lang="en-US" sz="1200" dirty="0" err="1" smtClean="0">
                <a:solidFill>
                  <a:schemeClr val="bg1"/>
                </a:solidFill>
              </a:rPr>
              <a:t>Urgüven</a:t>
            </a:r>
            <a:r>
              <a:rPr lang="en-US" sz="1200" dirty="0" smtClean="0">
                <a:solidFill>
                  <a:schemeClr val="bg1"/>
                </a:solidFill>
              </a:rPr>
              <a:t>. Ad </a:t>
            </a:r>
            <a:r>
              <a:rPr lang="en-US" sz="1200" dirty="0" err="1" smtClean="0">
                <a:solidFill>
                  <a:schemeClr val="bg1"/>
                </a:solidFill>
              </a:rPr>
              <a:t>Vitam</a:t>
            </a:r>
            <a:r>
              <a:rPr lang="en-US" sz="1200" dirty="0" smtClean="0">
                <a:solidFill>
                  <a:schemeClr val="bg1"/>
                </a:solidFill>
              </a:rPr>
              <a:t> Distribution, 2015. Film</a:t>
            </a:r>
            <a:endParaRPr lang="en-US" sz="1200" dirty="0">
              <a:solidFill>
                <a:schemeClr val="bg1"/>
              </a:solidFill>
            </a:endParaRPr>
          </a:p>
        </p:txBody>
      </p:sp>
      <p:sp>
        <p:nvSpPr>
          <p:cNvPr id="12" name="TextBox 11"/>
          <p:cNvSpPr txBox="1"/>
          <p:nvPr/>
        </p:nvSpPr>
        <p:spPr>
          <a:xfrm>
            <a:off x="3753820" y="5721427"/>
            <a:ext cx="4539948" cy="461665"/>
          </a:xfrm>
          <a:prstGeom prst="rect">
            <a:avLst/>
          </a:prstGeom>
          <a:noFill/>
        </p:spPr>
        <p:txBody>
          <a:bodyPr wrap="square" rtlCol="0">
            <a:spAutoFit/>
          </a:bodyPr>
          <a:lstStyle/>
          <a:p>
            <a:r>
              <a:rPr lang="en-US" sz="1200" i="1" dirty="0" smtClean="0">
                <a:solidFill>
                  <a:schemeClr val="bg1"/>
                </a:solidFill>
              </a:rPr>
              <a:t>Water Lilies (Naissance des </a:t>
            </a:r>
            <a:r>
              <a:rPr lang="en-US" sz="1200" i="1" dirty="0" err="1">
                <a:solidFill>
                  <a:schemeClr val="bg1"/>
                </a:solidFill>
              </a:rPr>
              <a:t>P</a:t>
            </a:r>
            <a:r>
              <a:rPr lang="en-US" sz="1200" i="1" dirty="0" err="1" smtClean="0">
                <a:solidFill>
                  <a:schemeClr val="bg1"/>
                </a:solidFill>
              </a:rPr>
              <a:t>ieuvres</a:t>
            </a:r>
            <a:r>
              <a:rPr lang="en-US" sz="1200" i="1" dirty="0" smtClean="0">
                <a:solidFill>
                  <a:schemeClr val="bg1"/>
                </a:solidFill>
              </a:rPr>
              <a:t>)</a:t>
            </a:r>
            <a:r>
              <a:rPr lang="en-US" sz="1200" dirty="0" smtClean="0">
                <a:solidFill>
                  <a:schemeClr val="bg1"/>
                </a:solidFill>
              </a:rPr>
              <a:t>. Director. Céline </a:t>
            </a:r>
            <a:r>
              <a:rPr lang="en-US" sz="1200" dirty="0" err="1" smtClean="0">
                <a:solidFill>
                  <a:schemeClr val="bg1"/>
                </a:solidFill>
              </a:rPr>
              <a:t>Sciamma</a:t>
            </a:r>
            <a:r>
              <a:rPr lang="en-US" sz="1200" dirty="0" smtClean="0">
                <a:solidFill>
                  <a:schemeClr val="bg1"/>
                </a:solidFill>
              </a:rPr>
              <a:t>. Haut et Court, 2007. Film</a:t>
            </a:r>
            <a:endParaRPr lang="en-US" sz="1200" dirty="0">
              <a:solidFill>
                <a:schemeClr val="bg1"/>
              </a:solidFill>
            </a:endParaRPr>
          </a:p>
        </p:txBody>
      </p:sp>
      <p:sp>
        <p:nvSpPr>
          <p:cNvPr id="14" name="TextBox 13"/>
          <p:cNvSpPr txBox="1"/>
          <p:nvPr/>
        </p:nvSpPr>
        <p:spPr>
          <a:xfrm>
            <a:off x="8373978" y="5735042"/>
            <a:ext cx="3673002" cy="461665"/>
          </a:xfrm>
          <a:prstGeom prst="rect">
            <a:avLst/>
          </a:prstGeom>
          <a:noFill/>
        </p:spPr>
        <p:txBody>
          <a:bodyPr wrap="square" rtlCol="0">
            <a:spAutoFit/>
          </a:bodyPr>
          <a:lstStyle/>
          <a:p>
            <a:r>
              <a:rPr lang="en-US" sz="1200" i="1" dirty="0" smtClean="0">
                <a:solidFill>
                  <a:schemeClr val="bg1"/>
                </a:solidFill>
              </a:rPr>
              <a:t>Mustang</a:t>
            </a:r>
            <a:r>
              <a:rPr lang="en-US" sz="1200" dirty="0" smtClean="0">
                <a:solidFill>
                  <a:schemeClr val="bg1"/>
                </a:solidFill>
              </a:rPr>
              <a:t>. Director. </a:t>
            </a:r>
            <a:r>
              <a:rPr lang="en-US" sz="1200" dirty="0" err="1" smtClean="0">
                <a:solidFill>
                  <a:schemeClr val="bg1"/>
                </a:solidFill>
              </a:rPr>
              <a:t>Deniz</a:t>
            </a:r>
            <a:r>
              <a:rPr lang="en-US" sz="1200" dirty="0" smtClean="0">
                <a:solidFill>
                  <a:schemeClr val="bg1"/>
                </a:solidFill>
              </a:rPr>
              <a:t> </a:t>
            </a:r>
            <a:r>
              <a:rPr lang="en-US" sz="1200" dirty="0" err="1" smtClean="0">
                <a:solidFill>
                  <a:schemeClr val="bg1"/>
                </a:solidFill>
              </a:rPr>
              <a:t>Gamze</a:t>
            </a:r>
            <a:r>
              <a:rPr lang="en-US" sz="1200" dirty="0" smtClean="0">
                <a:solidFill>
                  <a:schemeClr val="bg1"/>
                </a:solidFill>
              </a:rPr>
              <a:t> </a:t>
            </a:r>
            <a:r>
              <a:rPr lang="en-US" sz="1200" dirty="0" err="1" smtClean="0">
                <a:solidFill>
                  <a:schemeClr val="bg1"/>
                </a:solidFill>
              </a:rPr>
              <a:t>Urgüven</a:t>
            </a:r>
            <a:r>
              <a:rPr lang="en-US" sz="1200" dirty="0" smtClean="0">
                <a:solidFill>
                  <a:schemeClr val="bg1"/>
                </a:solidFill>
              </a:rPr>
              <a:t>. Ad </a:t>
            </a:r>
            <a:r>
              <a:rPr lang="en-US" sz="1200" dirty="0" err="1" smtClean="0">
                <a:solidFill>
                  <a:schemeClr val="bg1"/>
                </a:solidFill>
              </a:rPr>
              <a:t>Vitam</a:t>
            </a:r>
            <a:r>
              <a:rPr lang="en-US" sz="1200" dirty="0" smtClean="0">
                <a:solidFill>
                  <a:schemeClr val="bg1"/>
                </a:solidFill>
              </a:rPr>
              <a:t> Distribution, 2015. </a:t>
            </a:r>
            <a:r>
              <a:rPr lang="en-US" sz="1200" smtClean="0">
                <a:solidFill>
                  <a:schemeClr val="bg1"/>
                </a:solidFill>
              </a:rPr>
              <a:t>Film</a:t>
            </a:r>
            <a:endParaRPr lang="en-US" sz="1200" dirty="0">
              <a:solidFill>
                <a:schemeClr val="bg1"/>
              </a:solidFill>
            </a:endParaRPr>
          </a:p>
        </p:txBody>
      </p:sp>
      <p:sp>
        <p:nvSpPr>
          <p:cNvPr id="2" name="Rectangle 1"/>
          <p:cNvSpPr/>
          <p:nvPr/>
        </p:nvSpPr>
        <p:spPr>
          <a:xfrm>
            <a:off x="3048000" y="2322068"/>
            <a:ext cx="6096000" cy="400110"/>
          </a:xfrm>
          <a:prstGeom prst="rect">
            <a:avLst/>
          </a:prstGeom>
        </p:spPr>
        <p:txBody>
          <a:bodyPr>
            <a:spAutoFit/>
          </a:bodyPr>
          <a:lstStyle/>
          <a:p>
            <a:pPr algn="ctr"/>
            <a:r>
              <a:rPr lang="en-US" sz="2000" dirty="0">
                <a:solidFill>
                  <a:schemeClr val="bg1"/>
                </a:solidFill>
              </a:rPr>
              <a:t>Student Number: </a:t>
            </a:r>
            <a:r>
              <a:rPr lang="en-US" sz="2000" dirty="0" smtClean="0">
                <a:solidFill>
                  <a:schemeClr val="bg1"/>
                </a:solidFill>
              </a:rPr>
              <a:t>488154</a:t>
            </a:r>
          </a:p>
        </p:txBody>
      </p:sp>
      <p:sp>
        <p:nvSpPr>
          <p:cNvPr id="3" name="Rectangle 2"/>
          <p:cNvSpPr/>
          <p:nvPr/>
        </p:nvSpPr>
        <p:spPr>
          <a:xfrm>
            <a:off x="5327199" y="2794390"/>
            <a:ext cx="1537601" cy="400110"/>
          </a:xfrm>
          <a:prstGeom prst="rect">
            <a:avLst/>
          </a:prstGeom>
        </p:spPr>
        <p:txBody>
          <a:bodyPr wrap="none">
            <a:spAutoFit/>
          </a:bodyPr>
          <a:lstStyle/>
          <a:p>
            <a:pPr algn="ctr"/>
            <a:r>
              <a:rPr lang="en-US" sz="2000" dirty="0">
                <a:solidFill>
                  <a:schemeClr val="bg1"/>
                </a:solidFill>
              </a:rPr>
              <a:t>Addendum B</a:t>
            </a:r>
          </a:p>
        </p:txBody>
      </p:sp>
    </p:spTree>
    <p:extLst>
      <p:ext uri="{BB962C8B-B14F-4D97-AF65-F5344CB8AC3E}">
        <p14:creationId xmlns:p14="http://schemas.microsoft.com/office/powerpoint/2010/main" val="16816927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TextBox 10"/>
          <p:cNvSpPr txBox="1"/>
          <p:nvPr/>
        </p:nvSpPr>
        <p:spPr>
          <a:xfrm>
            <a:off x="846953" y="1853852"/>
            <a:ext cx="5245378" cy="4832092"/>
          </a:xfrm>
          <a:prstGeom prst="rect">
            <a:avLst/>
          </a:prstGeom>
          <a:noFill/>
        </p:spPr>
        <p:txBody>
          <a:bodyPr wrap="square" rtlCol="0">
            <a:spAutoFit/>
          </a:bodyPr>
          <a:lstStyle/>
          <a:p>
            <a:pPr marL="457200" indent="-457200">
              <a:buAutoNum type="arabicPeriod"/>
            </a:pPr>
            <a:r>
              <a:rPr lang="en-US" sz="2200" dirty="0">
                <a:solidFill>
                  <a:schemeClr val="bg1"/>
                </a:solidFill>
              </a:rPr>
              <a:t>Director/Writer </a:t>
            </a:r>
            <a:r>
              <a:rPr lang="en-US" sz="2200" dirty="0" smtClean="0">
                <a:solidFill>
                  <a:schemeClr val="bg1"/>
                </a:solidFill>
              </a:rPr>
              <a:t>Statement (pg1-2)</a:t>
            </a:r>
            <a:endParaRPr lang="en-US" sz="2200" dirty="0">
              <a:solidFill>
                <a:schemeClr val="bg1"/>
              </a:solidFill>
            </a:endParaRPr>
          </a:p>
          <a:p>
            <a:pPr marL="457200" indent="-457200">
              <a:buFontTx/>
              <a:buAutoNum type="arabicPeriod"/>
            </a:pPr>
            <a:r>
              <a:rPr lang="en-US" sz="2200" dirty="0">
                <a:solidFill>
                  <a:schemeClr val="bg1"/>
                </a:solidFill>
              </a:rPr>
              <a:t>Logline </a:t>
            </a:r>
            <a:r>
              <a:rPr lang="en-US" sz="2200" dirty="0" smtClean="0">
                <a:solidFill>
                  <a:schemeClr val="bg1"/>
                </a:solidFill>
              </a:rPr>
              <a:t>&amp; Narrative Synopsis (</a:t>
            </a:r>
            <a:r>
              <a:rPr lang="en-US" sz="2200" dirty="0" err="1" smtClean="0">
                <a:solidFill>
                  <a:schemeClr val="bg1"/>
                </a:solidFill>
              </a:rPr>
              <a:t>pg</a:t>
            </a:r>
            <a:r>
              <a:rPr lang="en-US" sz="2200" dirty="0" smtClean="0">
                <a:solidFill>
                  <a:schemeClr val="bg1"/>
                </a:solidFill>
              </a:rPr>
              <a:t> 3)</a:t>
            </a:r>
            <a:endParaRPr lang="en-US" sz="2200" dirty="0">
              <a:solidFill>
                <a:schemeClr val="bg1"/>
              </a:solidFill>
            </a:endParaRPr>
          </a:p>
          <a:p>
            <a:pPr marL="457200" indent="-457200">
              <a:buFontTx/>
              <a:buAutoNum type="arabicPeriod"/>
            </a:pPr>
            <a:r>
              <a:rPr lang="en-US" sz="2200" dirty="0" smtClean="0">
                <a:solidFill>
                  <a:schemeClr val="bg1"/>
                </a:solidFill>
              </a:rPr>
              <a:t>Cast/Character </a:t>
            </a:r>
            <a:r>
              <a:rPr lang="en-US" sz="2200" dirty="0">
                <a:solidFill>
                  <a:schemeClr val="bg1"/>
                </a:solidFill>
              </a:rPr>
              <a:t>Profile (</a:t>
            </a:r>
            <a:r>
              <a:rPr lang="en-US" sz="2200" dirty="0" err="1" smtClean="0">
                <a:solidFill>
                  <a:schemeClr val="bg1"/>
                </a:solidFill>
              </a:rPr>
              <a:t>pg</a:t>
            </a:r>
            <a:r>
              <a:rPr lang="en-US" sz="2200" dirty="0" smtClean="0">
                <a:solidFill>
                  <a:schemeClr val="bg1"/>
                </a:solidFill>
              </a:rPr>
              <a:t> 4-5)</a:t>
            </a:r>
          </a:p>
          <a:p>
            <a:pPr marL="457200" indent="-457200">
              <a:buFontTx/>
              <a:buAutoNum type="arabicPeriod"/>
            </a:pPr>
            <a:r>
              <a:rPr lang="en-US" sz="2200" dirty="0">
                <a:solidFill>
                  <a:schemeClr val="bg1"/>
                </a:solidFill>
              </a:rPr>
              <a:t>Casting &amp; Auditions (</a:t>
            </a:r>
            <a:r>
              <a:rPr lang="en-US" sz="2200" dirty="0" err="1" smtClean="0">
                <a:solidFill>
                  <a:schemeClr val="bg1"/>
                </a:solidFill>
              </a:rPr>
              <a:t>pg</a:t>
            </a:r>
            <a:r>
              <a:rPr lang="en-US" sz="2200" dirty="0" smtClean="0">
                <a:solidFill>
                  <a:schemeClr val="bg1"/>
                </a:solidFill>
              </a:rPr>
              <a:t> 6-7)</a:t>
            </a:r>
          </a:p>
          <a:p>
            <a:pPr marL="457200" indent="-457200">
              <a:buFontTx/>
              <a:buAutoNum type="arabicPeriod"/>
            </a:pPr>
            <a:r>
              <a:rPr lang="en-US" sz="2200" dirty="0" smtClean="0">
                <a:solidFill>
                  <a:schemeClr val="bg1"/>
                </a:solidFill>
              </a:rPr>
              <a:t>Table </a:t>
            </a:r>
            <a:r>
              <a:rPr lang="en-US" sz="2200" dirty="0">
                <a:solidFill>
                  <a:schemeClr val="bg1"/>
                </a:solidFill>
              </a:rPr>
              <a:t>Read: Image and </a:t>
            </a:r>
            <a:r>
              <a:rPr lang="en-US" sz="2200" dirty="0" smtClean="0">
                <a:solidFill>
                  <a:schemeClr val="bg1"/>
                </a:solidFill>
              </a:rPr>
              <a:t>Clips (</a:t>
            </a:r>
            <a:r>
              <a:rPr lang="en-US" sz="2200" dirty="0" err="1" smtClean="0">
                <a:solidFill>
                  <a:schemeClr val="bg1"/>
                </a:solidFill>
              </a:rPr>
              <a:t>pg</a:t>
            </a:r>
            <a:r>
              <a:rPr lang="en-US" sz="2200" dirty="0" smtClean="0">
                <a:solidFill>
                  <a:schemeClr val="bg1"/>
                </a:solidFill>
              </a:rPr>
              <a:t> 8-10) </a:t>
            </a:r>
            <a:endParaRPr lang="en-US" sz="2200" dirty="0">
              <a:solidFill>
                <a:schemeClr val="bg1"/>
              </a:solidFill>
            </a:endParaRPr>
          </a:p>
          <a:p>
            <a:pPr marL="457200" indent="-457200">
              <a:buAutoNum type="arabicPeriod"/>
            </a:pPr>
            <a:r>
              <a:rPr lang="en-US" sz="2200" dirty="0" smtClean="0">
                <a:solidFill>
                  <a:schemeClr val="bg1"/>
                </a:solidFill>
              </a:rPr>
              <a:t>Location &amp; Floor </a:t>
            </a:r>
            <a:r>
              <a:rPr lang="en-US" sz="2200" dirty="0">
                <a:solidFill>
                  <a:schemeClr val="bg1"/>
                </a:solidFill>
              </a:rPr>
              <a:t>Plans: Blocking </a:t>
            </a:r>
            <a:r>
              <a:rPr lang="en-US" sz="2200" dirty="0" smtClean="0">
                <a:solidFill>
                  <a:schemeClr val="bg1"/>
                </a:solidFill>
              </a:rPr>
              <a:t>&amp; Staging (</a:t>
            </a:r>
            <a:r>
              <a:rPr lang="en-US" sz="2200" dirty="0" err="1" smtClean="0">
                <a:solidFill>
                  <a:schemeClr val="bg1"/>
                </a:solidFill>
              </a:rPr>
              <a:t>pg</a:t>
            </a:r>
            <a:r>
              <a:rPr lang="en-US" sz="2200" dirty="0" smtClean="0">
                <a:solidFill>
                  <a:schemeClr val="bg1"/>
                </a:solidFill>
              </a:rPr>
              <a:t> 11-30) </a:t>
            </a:r>
            <a:endParaRPr lang="en-US" sz="2200" dirty="0">
              <a:solidFill>
                <a:schemeClr val="bg1"/>
              </a:solidFill>
            </a:endParaRPr>
          </a:p>
          <a:p>
            <a:pPr marL="457200" indent="-457200">
              <a:buAutoNum type="arabicPeriod"/>
            </a:pPr>
            <a:r>
              <a:rPr lang="en-US" sz="2200" dirty="0">
                <a:solidFill>
                  <a:schemeClr val="bg1"/>
                </a:solidFill>
              </a:rPr>
              <a:t>Art </a:t>
            </a:r>
            <a:r>
              <a:rPr lang="en-US" sz="2200" dirty="0" smtClean="0">
                <a:solidFill>
                  <a:schemeClr val="bg1"/>
                </a:solidFill>
              </a:rPr>
              <a:t>Direction (</a:t>
            </a:r>
            <a:r>
              <a:rPr lang="en-US" sz="2200" dirty="0" err="1" smtClean="0">
                <a:solidFill>
                  <a:schemeClr val="bg1"/>
                </a:solidFill>
              </a:rPr>
              <a:t>pg</a:t>
            </a:r>
            <a:r>
              <a:rPr lang="en-US" sz="2200" dirty="0" smtClean="0">
                <a:solidFill>
                  <a:schemeClr val="bg1"/>
                </a:solidFill>
              </a:rPr>
              <a:t> 31)</a:t>
            </a:r>
            <a:endParaRPr lang="en-US" sz="2200" dirty="0">
              <a:solidFill>
                <a:schemeClr val="bg1"/>
              </a:solidFill>
            </a:endParaRPr>
          </a:p>
          <a:p>
            <a:pPr marL="457200" indent="-457200">
              <a:buAutoNum type="arabicPeriod"/>
            </a:pPr>
            <a:r>
              <a:rPr lang="en-US" sz="2200" dirty="0" err="1">
                <a:solidFill>
                  <a:schemeClr val="bg1"/>
                </a:solidFill>
              </a:rPr>
              <a:t>Colour</a:t>
            </a:r>
            <a:r>
              <a:rPr lang="en-US" sz="2200" dirty="0">
                <a:solidFill>
                  <a:schemeClr val="bg1"/>
                </a:solidFill>
              </a:rPr>
              <a:t> </a:t>
            </a:r>
            <a:r>
              <a:rPr lang="en-US" sz="2200" dirty="0" smtClean="0">
                <a:solidFill>
                  <a:schemeClr val="bg1"/>
                </a:solidFill>
              </a:rPr>
              <a:t>Palette (</a:t>
            </a:r>
            <a:r>
              <a:rPr lang="en-US" sz="2200" dirty="0" err="1" smtClean="0">
                <a:solidFill>
                  <a:schemeClr val="bg1"/>
                </a:solidFill>
              </a:rPr>
              <a:t>pg</a:t>
            </a:r>
            <a:r>
              <a:rPr lang="en-US" sz="2200" dirty="0" smtClean="0">
                <a:solidFill>
                  <a:schemeClr val="bg1"/>
                </a:solidFill>
              </a:rPr>
              <a:t> 32)</a:t>
            </a:r>
            <a:endParaRPr lang="en-US" sz="2200" dirty="0">
              <a:solidFill>
                <a:schemeClr val="bg1"/>
              </a:solidFill>
            </a:endParaRPr>
          </a:p>
          <a:p>
            <a:pPr marL="457200" indent="-457200">
              <a:buAutoNum type="arabicPeriod"/>
            </a:pPr>
            <a:r>
              <a:rPr lang="en-US" sz="2200" dirty="0">
                <a:solidFill>
                  <a:schemeClr val="bg1"/>
                </a:solidFill>
              </a:rPr>
              <a:t>Character Hair and </a:t>
            </a:r>
            <a:r>
              <a:rPr lang="en-US" sz="2200" dirty="0" smtClean="0">
                <a:solidFill>
                  <a:schemeClr val="bg1"/>
                </a:solidFill>
              </a:rPr>
              <a:t>Make-Up (</a:t>
            </a:r>
            <a:r>
              <a:rPr lang="en-US" sz="2200" dirty="0" err="1" smtClean="0">
                <a:solidFill>
                  <a:schemeClr val="bg1"/>
                </a:solidFill>
              </a:rPr>
              <a:t>pg</a:t>
            </a:r>
            <a:r>
              <a:rPr lang="en-US" sz="2200" dirty="0" smtClean="0">
                <a:solidFill>
                  <a:schemeClr val="bg1"/>
                </a:solidFill>
              </a:rPr>
              <a:t> 33-36)</a:t>
            </a:r>
          </a:p>
          <a:p>
            <a:endParaRPr lang="en-US" sz="2200" dirty="0">
              <a:solidFill>
                <a:schemeClr val="bg1"/>
              </a:solidFill>
            </a:endParaRPr>
          </a:p>
          <a:p>
            <a:endParaRPr lang="en-US" sz="2200" dirty="0">
              <a:solidFill>
                <a:schemeClr val="bg1"/>
              </a:solidFill>
            </a:endParaRPr>
          </a:p>
          <a:p>
            <a:endParaRPr lang="en-US" sz="2200" dirty="0">
              <a:solidFill>
                <a:schemeClr val="bg1"/>
              </a:solidFill>
            </a:endParaRPr>
          </a:p>
          <a:p>
            <a:endParaRPr lang="en-US" sz="2200" dirty="0">
              <a:solidFill>
                <a:schemeClr val="bg1"/>
              </a:solidFill>
            </a:endParaRPr>
          </a:p>
        </p:txBody>
      </p:sp>
      <p:sp>
        <p:nvSpPr>
          <p:cNvPr id="9" name="TextBox 8"/>
          <p:cNvSpPr txBox="1"/>
          <p:nvPr/>
        </p:nvSpPr>
        <p:spPr>
          <a:xfrm>
            <a:off x="0" y="326256"/>
            <a:ext cx="12192000" cy="707886"/>
          </a:xfrm>
          <a:prstGeom prst="rect">
            <a:avLst/>
          </a:prstGeom>
          <a:noFill/>
        </p:spPr>
        <p:txBody>
          <a:bodyPr wrap="square" rtlCol="0">
            <a:spAutoFit/>
          </a:bodyPr>
          <a:lstStyle/>
          <a:p>
            <a:pPr algn="ctr"/>
            <a:r>
              <a:rPr lang="en-US" sz="4000" dirty="0">
                <a:solidFill>
                  <a:schemeClr val="bg1"/>
                </a:solidFill>
                <a:ea typeface="Lucida Handwriting" charset="0"/>
                <a:cs typeface="Lucida Handwriting" charset="0"/>
              </a:rPr>
              <a:t>Contents</a:t>
            </a:r>
          </a:p>
        </p:txBody>
      </p:sp>
      <p:sp>
        <p:nvSpPr>
          <p:cNvPr id="6" name="TextBox 5"/>
          <p:cNvSpPr txBox="1"/>
          <p:nvPr/>
        </p:nvSpPr>
        <p:spPr>
          <a:xfrm>
            <a:off x="6092734" y="1853852"/>
            <a:ext cx="5504104" cy="4832092"/>
          </a:xfrm>
          <a:prstGeom prst="rect">
            <a:avLst/>
          </a:prstGeom>
          <a:noFill/>
        </p:spPr>
        <p:txBody>
          <a:bodyPr wrap="square" rtlCol="0">
            <a:spAutoFit/>
          </a:bodyPr>
          <a:lstStyle/>
          <a:p>
            <a:pPr marL="457200" indent="-457200">
              <a:buFontTx/>
              <a:buAutoNum type="arabicPeriod" startAt="10"/>
            </a:pPr>
            <a:r>
              <a:rPr lang="en-US" sz="2200" dirty="0">
                <a:solidFill>
                  <a:schemeClr val="bg1"/>
                </a:solidFill>
              </a:rPr>
              <a:t>Wardrobe </a:t>
            </a:r>
            <a:r>
              <a:rPr lang="en-US" sz="2200" dirty="0" smtClean="0">
                <a:solidFill>
                  <a:schemeClr val="bg1"/>
                </a:solidFill>
              </a:rPr>
              <a:t>Reference (</a:t>
            </a:r>
            <a:r>
              <a:rPr lang="en-US" sz="2200" dirty="0" err="1" smtClean="0">
                <a:solidFill>
                  <a:schemeClr val="bg1"/>
                </a:solidFill>
              </a:rPr>
              <a:t>pg</a:t>
            </a:r>
            <a:r>
              <a:rPr lang="en-US" sz="2200" dirty="0" smtClean="0">
                <a:solidFill>
                  <a:schemeClr val="bg1"/>
                </a:solidFill>
              </a:rPr>
              <a:t> 37-39)</a:t>
            </a:r>
            <a:endParaRPr lang="en-US" sz="2200" dirty="0">
              <a:solidFill>
                <a:schemeClr val="bg1"/>
              </a:solidFill>
            </a:endParaRPr>
          </a:p>
          <a:p>
            <a:pPr marL="457200" indent="-457200">
              <a:buAutoNum type="arabicPeriod" startAt="10"/>
            </a:pPr>
            <a:r>
              <a:rPr lang="en-US" sz="2200" dirty="0" smtClean="0">
                <a:solidFill>
                  <a:schemeClr val="bg1"/>
                </a:solidFill>
              </a:rPr>
              <a:t>Mood Board (</a:t>
            </a:r>
            <a:r>
              <a:rPr lang="en-US" sz="2200" dirty="0" err="1" smtClean="0">
                <a:solidFill>
                  <a:schemeClr val="bg1"/>
                </a:solidFill>
              </a:rPr>
              <a:t>pg</a:t>
            </a:r>
            <a:r>
              <a:rPr lang="en-US" sz="2200" dirty="0" smtClean="0">
                <a:solidFill>
                  <a:schemeClr val="bg1"/>
                </a:solidFill>
              </a:rPr>
              <a:t> 40)</a:t>
            </a:r>
          </a:p>
          <a:p>
            <a:pPr marL="457200" indent="-457200">
              <a:buAutoNum type="arabicPeriod" startAt="10"/>
            </a:pPr>
            <a:r>
              <a:rPr lang="en-US" sz="2200" dirty="0" smtClean="0">
                <a:solidFill>
                  <a:schemeClr val="bg1"/>
                </a:solidFill>
              </a:rPr>
              <a:t>Camera &amp; Lighting (</a:t>
            </a:r>
            <a:r>
              <a:rPr lang="en-US" sz="2200" dirty="0" err="1" smtClean="0">
                <a:solidFill>
                  <a:schemeClr val="bg1"/>
                </a:solidFill>
              </a:rPr>
              <a:t>pg</a:t>
            </a:r>
            <a:r>
              <a:rPr lang="en-US" sz="2200" dirty="0" smtClean="0">
                <a:solidFill>
                  <a:schemeClr val="bg1"/>
                </a:solidFill>
              </a:rPr>
              <a:t> 41-42)</a:t>
            </a:r>
          </a:p>
          <a:p>
            <a:pPr marL="457200" indent="-457200">
              <a:buAutoNum type="arabicPeriod" startAt="10"/>
            </a:pPr>
            <a:r>
              <a:rPr lang="en-US" sz="2200" dirty="0">
                <a:solidFill>
                  <a:schemeClr val="bg1"/>
                </a:solidFill>
              </a:rPr>
              <a:t>Edit &amp; </a:t>
            </a:r>
            <a:r>
              <a:rPr lang="en-US" sz="2200" dirty="0" smtClean="0">
                <a:solidFill>
                  <a:schemeClr val="bg1"/>
                </a:solidFill>
              </a:rPr>
              <a:t>Grade (</a:t>
            </a:r>
            <a:r>
              <a:rPr lang="en-US" sz="2200" dirty="0" err="1" smtClean="0">
                <a:solidFill>
                  <a:schemeClr val="bg1"/>
                </a:solidFill>
              </a:rPr>
              <a:t>pg</a:t>
            </a:r>
            <a:r>
              <a:rPr lang="en-US" sz="2200" dirty="0" smtClean="0">
                <a:solidFill>
                  <a:schemeClr val="bg1"/>
                </a:solidFill>
              </a:rPr>
              <a:t> 43-44)</a:t>
            </a:r>
          </a:p>
          <a:p>
            <a:pPr marL="457200" indent="-457200">
              <a:buAutoNum type="arabicPeriod" startAt="10"/>
            </a:pPr>
            <a:r>
              <a:rPr lang="en-US" sz="2200" dirty="0" smtClean="0">
                <a:solidFill>
                  <a:schemeClr val="bg1"/>
                </a:solidFill>
              </a:rPr>
              <a:t>Film </a:t>
            </a:r>
            <a:r>
              <a:rPr lang="en-US" sz="2200" dirty="0">
                <a:solidFill>
                  <a:schemeClr val="bg1"/>
                </a:solidFill>
              </a:rPr>
              <a:t>Reference </a:t>
            </a:r>
            <a:r>
              <a:rPr lang="en-US" sz="2200" dirty="0" smtClean="0">
                <a:solidFill>
                  <a:schemeClr val="bg1"/>
                </a:solidFill>
              </a:rPr>
              <a:t>Clips (</a:t>
            </a:r>
            <a:r>
              <a:rPr lang="en-US" sz="2200" dirty="0" err="1" smtClean="0">
                <a:solidFill>
                  <a:schemeClr val="bg1"/>
                </a:solidFill>
              </a:rPr>
              <a:t>pg</a:t>
            </a:r>
            <a:r>
              <a:rPr lang="en-US" sz="2200" dirty="0" smtClean="0">
                <a:solidFill>
                  <a:schemeClr val="bg1"/>
                </a:solidFill>
              </a:rPr>
              <a:t> 45-46)</a:t>
            </a:r>
          </a:p>
          <a:p>
            <a:pPr marL="457200" indent="-457200">
              <a:buAutoNum type="arabicPeriod" startAt="10"/>
            </a:pPr>
            <a:r>
              <a:rPr lang="en-US" sz="2200" dirty="0" smtClean="0">
                <a:solidFill>
                  <a:schemeClr val="bg1"/>
                </a:solidFill>
              </a:rPr>
              <a:t>Music &amp; </a:t>
            </a:r>
            <a:r>
              <a:rPr lang="en-US" sz="2200" dirty="0">
                <a:solidFill>
                  <a:schemeClr val="bg1"/>
                </a:solidFill>
              </a:rPr>
              <a:t>Score References </a:t>
            </a:r>
            <a:r>
              <a:rPr lang="en-US" sz="2200" dirty="0" smtClean="0">
                <a:solidFill>
                  <a:schemeClr val="bg1"/>
                </a:solidFill>
              </a:rPr>
              <a:t>Clips (</a:t>
            </a:r>
            <a:r>
              <a:rPr lang="en-US" sz="2200" dirty="0" err="1" smtClean="0">
                <a:solidFill>
                  <a:schemeClr val="bg1"/>
                </a:solidFill>
              </a:rPr>
              <a:t>pg</a:t>
            </a:r>
            <a:r>
              <a:rPr lang="en-US" sz="2200" dirty="0" smtClean="0">
                <a:solidFill>
                  <a:schemeClr val="bg1"/>
                </a:solidFill>
              </a:rPr>
              <a:t> 47-48)</a:t>
            </a:r>
          </a:p>
          <a:p>
            <a:pPr marL="457200" indent="-457200">
              <a:buAutoNum type="arabicPeriod" startAt="10"/>
            </a:pPr>
            <a:r>
              <a:rPr lang="en-US" sz="2200" dirty="0" smtClean="0">
                <a:solidFill>
                  <a:schemeClr val="bg1"/>
                </a:solidFill>
              </a:rPr>
              <a:t>Shooting Schedule (</a:t>
            </a:r>
            <a:r>
              <a:rPr lang="en-US" sz="2200" dirty="0" err="1" smtClean="0">
                <a:solidFill>
                  <a:schemeClr val="bg1"/>
                </a:solidFill>
              </a:rPr>
              <a:t>pg</a:t>
            </a:r>
            <a:r>
              <a:rPr lang="en-US" sz="2200" dirty="0" smtClean="0">
                <a:solidFill>
                  <a:schemeClr val="bg1"/>
                </a:solidFill>
              </a:rPr>
              <a:t> 49-50)</a:t>
            </a:r>
          </a:p>
          <a:p>
            <a:pPr marL="457200" indent="-457200">
              <a:buAutoNum type="arabicPeriod" startAt="10"/>
            </a:pPr>
            <a:r>
              <a:rPr lang="en-US" sz="2200" dirty="0" smtClean="0">
                <a:solidFill>
                  <a:schemeClr val="bg1"/>
                </a:solidFill>
              </a:rPr>
              <a:t>Camera &amp; </a:t>
            </a:r>
            <a:r>
              <a:rPr lang="en-US" sz="2200" dirty="0">
                <a:solidFill>
                  <a:schemeClr val="bg1"/>
                </a:solidFill>
              </a:rPr>
              <a:t>Gear </a:t>
            </a:r>
            <a:r>
              <a:rPr lang="en-US" sz="2200" dirty="0" smtClean="0">
                <a:solidFill>
                  <a:schemeClr val="bg1"/>
                </a:solidFill>
              </a:rPr>
              <a:t>List (</a:t>
            </a:r>
            <a:r>
              <a:rPr lang="en-US" sz="2200" dirty="0" err="1" smtClean="0">
                <a:solidFill>
                  <a:schemeClr val="bg1"/>
                </a:solidFill>
              </a:rPr>
              <a:t>pg</a:t>
            </a:r>
            <a:r>
              <a:rPr lang="en-US" sz="2200" dirty="0" smtClean="0">
                <a:solidFill>
                  <a:schemeClr val="bg1"/>
                </a:solidFill>
              </a:rPr>
              <a:t> 51)</a:t>
            </a:r>
          </a:p>
          <a:p>
            <a:pPr marL="457200" indent="-457200">
              <a:buAutoNum type="arabicPeriod" startAt="10"/>
            </a:pPr>
            <a:r>
              <a:rPr lang="en-US" sz="2200" dirty="0" smtClean="0">
                <a:solidFill>
                  <a:schemeClr val="bg1"/>
                </a:solidFill>
              </a:rPr>
              <a:t>Budget (</a:t>
            </a:r>
            <a:r>
              <a:rPr lang="en-US" sz="2200" dirty="0" err="1" smtClean="0">
                <a:solidFill>
                  <a:schemeClr val="bg1"/>
                </a:solidFill>
              </a:rPr>
              <a:t>pg</a:t>
            </a:r>
            <a:r>
              <a:rPr lang="en-US" sz="2200" dirty="0" smtClean="0">
                <a:solidFill>
                  <a:schemeClr val="bg1"/>
                </a:solidFill>
              </a:rPr>
              <a:t> 52)</a:t>
            </a:r>
            <a:endParaRPr lang="en-US" sz="2200" dirty="0">
              <a:solidFill>
                <a:schemeClr val="bg1"/>
              </a:solidFill>
            </a:endParaRPr>
          </a:p>
          <a:p>
            <a:pPr marL="457200" indent="-457200">
              <a:buAutoNum type="arabicPeriod" startAt="10"/>
            </a:pPr>
            <a:r>
              <a:rPr lang="en-US" sz="2200" dirty="0" smtClean="0">
                <a:solidFill>
                  <a:schemeClr val="bg1"/>
                </a:solidFill>
              </a:rPr>
              <a:t>Poster </a:t>
            </a:r>
            <a:r>
              <a:rPr lang="en-US" sz="2200" dirty="0">
                <a:solidFill>
                  <a:schemeClr val="bg1"/>
                </a:solidFill>
              </a:rPr>
              <a:t>Image </a:t>
            </a:r>
            <a:r>
              <a:rPr lang="en-US" sz="2200" dirty="0" smtClean="0">
                <a:solidFill>
                  <a:schemeClr val="bg1"/>
                </a:solidFill>
              </a:rPr>
              <a:t>Idea (</a:t>
            </a:r>
            <a:r>
              <a:rPr lang="en-US" sz="2200" dirty="0" err="1" smtClean="0">
                <a:solidFill>
                  <a:schemeClr val="bg1"/>
                </a:solidFill>
              </a:rPr>
              <a:t>pg</a:t>
            </a:r>
            <a:r>
              <a:rPr lang="en-US" sz="2200" dirty="0" smtClean="0">
                <a:solidFill>
                  <a:schemeClr val="bg1"/>
                </a:solidFill>
              </a:rPr>
              <a:t> 53)</a:t>
            </a:r>
            <a:endParaRPr lang="en-US" sz="2200" dirty="0">
              <a:solidFill>
                <a:schemeClr val="bg1"/>
              </a:solidFill>
            </a:endParaRPr>
          </a:p>
          <a:p>
            <a:pPr marL="457200" indent="-457200">
              <a:buAutoNum type="arabicPeriod"/>
            </a:pPr>
            <a:endParaRPr lang="en-US" sz="2200" dirty="0">
              <a:solidFill>
                <a:schemeClr val="bg1"/>
              </a:solidFill>
            </a:endParaRPr>
          </a:p>
          <a:p>
            <a:pPr marL="457200" indent="-457200">
              <a:buAutoNum type="arabicPeriod"/>
            </a:pPr>
            <a:endParaRPr lang="en-US" sz="2200" dirty="0">
              <a:solidFill>
                <a:schemeClr val="bg1"/>
              </a:solidFill>
            </a:endParaRPr>
          </a:p>
          <a:p>
            <a:pPr marL="457200" indent="-457200">
              <a:buAutoNum type="arabicPeriod"/>
            </a:pPr>
            <a:endParaRPr lang="en-US" sz="2200" dirty="0">
              <a:solidFill>
                <a:schemeClr val="bg1"/>
              </a:solidFill>
            </a:endParaRPr>
          </a:p>
          <a:p>
            <a:pPr marL="457200" indent="-457200">
              <a:buAutoNum type="arabicPeriod"/>
            </a:pPr>
            <a:endParaRPr lang="en-US" sz="2200" dirty="0">
              <a:solidFill>
                <a:schemeClr val="bg1"/>
              </a:solidFill>
            </a:endParaRPr>
          </a:p>
        </p:txBody>
      </p:sp>
    </p:spTree>
    <p:extLst>
      <p:ext uri="{BB962C8B-B14F-4D97-AF65-F5344CB8AC3E}">
        <p14:creationId xmlns:p14="http://schemas.microsoft.com/office/powerpoint/2010/main" val="19872310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TextBox 10"/>
          <p:cNvSpPr txBox="1"/>
          <p:nvPr/>
        </p:nvSpPr>
        <p:spPr>
          <a:xfrm>
            <a:off x="678593" y="1300144"/>
            <a:ext cx="10855391" cy="5170646"/>
          </a:xfrm>
          <a:prstGeom prst="rect">
            <a:avLst/>
          </a:prstGeom>
          <a:noFill/>
        </p:spPr>
        <p:txBody>
          <a:bodyPr wrap="square" rtlCol="0">
            <a:spAutoFit/>
          </a:bodyPr>
          <a:lstStyle/>
          <a:p>
            <a:pPr algn="just"/>
            <a:r>
              <a:rPr lang="en-US" sz="2200" i="1" dirty="0">
                <a:solidFill>
                  <a:schemeClr val="bg1"/>
                </a:solidFill>
              </a:rPr>
              <a:t>(</a:t>
            </a:r>
            <a:r>
              <a:rPr lang="en-US" sz="2200" i="1" dirty="0" smtClean="0">
                <a:solidFill>
                  <a:schemeClr val="bg1"/>
                </a:solidFill>
              </a:rPr>
              <a:t>S)he</a:t>
            </a:r>
            <a:r>
              <a:rPr lang="en-US" sz="2200" dirty="0" smtClean="0">
                <a:solidFill>
                  <a:schemeClr val="bg1"/>
                </a:solidFill>
              </a:rPr>
              <a:t> </a:t>
            </a:r>
            <a:r>
              <a:rPr lang="en-US" sz="2200" dirty="0">
                <a:solidFill>
                  <a:schemeClr val="bg1"/>
                </a:solidFill>
              </a:rPr>
              <a:t>is a coming-of-age drama that speaks to what it means to be a teenager, </a:t>
            </a:r>
            <a:r>
              <a:rPr lang="en-US" sz="2200" dirty="0" smtClean="0">
                <a:solidFill>
                  <a:schemeClr val="bg1"/>
                </a:solidFill>
              </a:rPr>
              <a:t>to </a:t>
            </a:r>
            <a:r>
              <a:rPr lang="en-US" sz="2200" dirty="0">
                <a:solidFill>
                  <a:schemeClr val="bg1"/>
                </a:solidFill>
              </a:rPr>
              <a:t>be accepted, and </a:t>
            </a:r>
            <a:r>
              <a:rPr lang="en-US" sz="2200" dirty="0" smtClean="0">
                <a:solidFill>
                  <a:schemeClr val="bg1"/>
                </a:solidFill>
              </a:rPr>
              <a:t>to </a:t>
            </a:r>
            <a:r>
              <a:rPr lang="en-US" sz="2200" dirty="0">
                <a:solidFill>
                  <a:schemeClr val="bg1"/>
                </a:solidFill>
              </a:rPr>
              <a:t>stand up for who you are. But unlike other coming-of-age films, I didn’t want to characterize it </a:t>
            </a:r>
            <a:r>
              <a:rPr lang="en-US" sz="2200" dirty="0" smtClean="0">
                <a:solidFill>
                  <a:schemeClr val="bg1"/>
                </a:solidFill>
              </a:rPr>
              <a:t>by the typified </a:t>
            </a:r>
            <a:r>
              <a:rPr lang="en-US" sz="2200" dirty="0">
                <a:solidFill>
                  <a:schemeClr val="bg1"/>
                </a:solidFill>
              </a:rPr>
              <a:t>notions of sex and violence. Instead, I wanted to tell a coming-of-age story that was able to to transcend those tropes </a:t>
            </a:r>
            <a:r>
              <a:rPr lang="en-US" sz="2200" dirty="0" smtClean="0">
                <a:solidFill>
                  <a:schemeClr val="bg1"/>
                </a:solidFill>
              </a:rPr>
              <a:t>but still </a:t>
            </a:r>
            <a:r>
              <a:rPr lang="en-US" sz="2200" dirty="0">
                <a:solidFill>
                  <a:schemeClr val="bg1"/>
                </a:solidFill>
              </a:rPr>
              <a:t>get to the heart of what it means to be a </a:t>
            </a:r>
            <a:r>
              <a:rPr lang="en-US" sz="2200" dirty="0" smtClean="0">
                <a:solidFill>
                  <a:schemeClr val="bg1"/>
                </a:solidFill>
              </a:rPr>
              <a:t>teenager, struggling </a:t>
            </a:r>
            <a:r>
              <a:rPr lang="en-US" sz="2200" dirty="0">
                <a:solidFill>
                  <a:schemeClr val="bg1"/>
                </a:solidFill>
              </a:rPr>
              <a:t>to find and accept one’s own conflicting identity and in this case, body. </a:t>
            </a:r>
          </a:p>
          <a:p>
            <a:pPr algn="just"/>
            <a:endParaRPr lang="en-US" sz="2200" dirty="0">
              <a:solidFill>
                <a:schemeClr val="bg1"/>
              </a:solidFill>
            </a:endParaRPr>
          </a:p>
          <a:p>
            <a:pPr algn="just"/>
            <a:r>
              <a:rPr lang="en-US" sz="2200" dirty="0">
                <a:solidFill>
                  <a:schemeClr val="bg1"/>
                </a:solidFill>
              </a:rPr>
              <a:t>What interested me most about this </a:t>
            </a:r>
            <a:r>
              <a:rPr lang="en-US" sz="2200" dirty="0" smtClean="0">
                <a:solidFill>
                  <a:schemeClr val="bg1"/>
                </a:solidFill>
              </a:rPr>
              <a:t>idea isn’t </a:t>
            </a:r>
            <a:r>
              <a:rPr lang="en-US" sz="2200" dirty="0">
                <a:solidFill>
                  <a:schemeClr val="bg1"/>
                </a:solidFill>
              </a:rPr>
              <a:t>that my protagonist (Ryann) i</a:t>
            </a:r>
            <a:r>
              <a:rPr lang="en-US" sz="2200" dirty="0" smtClean="0">
                <a:solidFill>
                  <a:schemeClr val="bg1"/>
                </a:solidFill>
              </a:rPr>
              <a:t>s </a:t>
            </a:r>
            <a:r>
              <a:rPr lang="en-US" sz="2200" dirty="0">
                <a:solidFill>
                  <a:schemeClr val="bg1"/>
                </a:solidFill>
              </a:rPr>
              <a:t>merely a </a:t>
            </a:r>
            <a:r>
              <a:rPr lang="en-US" sz="2200" dirty="0" smtClean="0">
                <a:solidFill>
                  <a:schemeClr val="bg1"/>
                </a:solidFill>
              </a:rPr>
              <a:t>15-year-old </a:t>
            </a:r>
            <a:r>
              <a:rPr lang="en-US" sz="2200" dirty="0">
                <a:solidFill>
                  <a:schemeClr val="bg1"/>
                </a:solidFill>
              </a:rPr>
              <a:t>student at an all-girls high school, but that she </a:t>
            </a:r>
            <a:r>
              <a:rPr lang="en-US" sz="2200" dirty="0" smtClean="0">
                <a:solidFill>
                  <a:schemeClr val="bg1"/>
                </a:solidFill>
              </a:rPr>
              <a:t>was </a:t>
            </a:r>
            <a:r>
              <a:rPr lang="en-US" sz="2200" dirty="0">
                <a:solidFill>
                  <a:schemeClr val="bg1"/>
                </a:solidFill>
              </a:rPr>
              <a:t>born </a:t>
            </a:r>
            <a:r>
              <a:rPr lang="en-US" sz="2200" dirty="0" smtClean="0">
                <a:solidFill>
                  <a:schemeClr val="bg1"/>
                </a:solidFill>
              </a:rPr>
              <a:t>physically different </a:t>
            </a:r>
            <a:r>
              <a:rPr lang="en-US" sz="2200" dirty="0">
                <a:solidFill>
                  <a:schemeClr val="bg1"/>
                </a:solidFill>
              </a:rPr>
              <a:t>to all the other girls. She is intersex (her particular medical classification is Congenital Adrenal Hyperplasia [CAH]), which means her genitals are ambiguous: they are not easily classified as male or female. In creating such a character, I have had the freedom to explore an archetype that </a:t>
            </a:r>
            <a:r>
              <a:rPr lang="en-US" sz="2200" dirty="0" smtClean="0">
                <a:solidFill>
                  <a:schemeClr val="bg1"/>
                </a:solidFill>
              </a:rPr>
              <a:t>is able to </a:t>
            </a:r>
            <a:r>
              <a:rPr lang="en-US" sz="2200" dirty="0">
                <a:solidFill>
                  <a:schemeClr val="bg1"/>
                </a:solidFill>
              </a:rPr>
              <a:t>speak to all the sex and gender discussions that we are so often faced with in our modern society. </a:t>
            </a:r>
          </a:p>
          <a:p>
            <a:pPr algn="just"/>
            <a:endParaRPr lang="en-US" sz="2200" dirty="0">
              <a:solidFill>
                <a:schemeClr val="bg1"/>
              </a:solidFill>
            </a:endParaRPr>
          </a:p>
        </p:txBody>
      </p:sp>
      <p:sp>
        <p:nvSpPr>
          <p:cNvPr id="9" name="TextBox 8"/>
          <p:cNvSpPr txBox="1"/>
          <p:nvPr/>
        </p:nvSpPr>
        <p:spPr>
          <a:xfrm>
            <a:off x="0" y="313730"/>
            <a:ext cx="12192000" cy="707886"/>
          </a:xfrm>
          <a:prstGeom prst="rect">
            <a:avLst/>
          </a:prstGeom>
          <a:noFill/>
        </p:spPr>
        <p:txBody>
          <a:bodyPr wrap="square" rtlCol="0">
            <a:spAutoFit/>
          </a:bodyPr>
          <a:lstStyle/>
          <a:p>
            <a:pPr algn="ctr"/>
            <a:r>
              <a:rPr lang="en-US" sz="4000" dirty="0">
                <a:solidFill>
                  <a:schemeClr val="bg1"/>
                </a:solidFill>
                <a:ea typeface="Lucida Handwriting" charset="0"/>
                <a:cs typeface="Lucida Handwriting" charset="0"/>
              </a:rPr>
              <a:t>Director/Writer Statement </a:t>
            </a:r>
          </a:p>
        </p:txBody>
      </p:sp>
      <p:sp>
        <p:nvSpPr>
          <p:cNvPr id="3" name="Slide Number Placeholder 2"/>
          <p:cNvSpPr>
            <a:spLocks noGrp="1"/>
          </p:cNvSpPr>
          <p:nvPr>
            <p:ph type="sldNum" sz="quarter" idx="12"/>
          </p:nvPr>
        </p:nvSpPr>
        <p:spPr/>
        <p:txBody>
          <a:bodyPr/>
          <a:lstStyle/>
          <a:p>
            <a:r>
              <a:rPr lang="en-US" dirty="0"/>
              <a:t>1</a:t>
            </a:r>
          </a:p>
        </p:txBody>
      </p:sp>
    </p:spTree>
    <p:extLst>
      <p:ext uri="{BB962C8B-B14F-4D97-AF65-F5344CB8AC3E}">
        <p14:creationId xmlns:p14="http://schemas.microsoft.com/office/powerpoint/2010/main" val="12550353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TextBox 10"/>
          <p:cNvSpPr txBox="1"/>
          <p:nvPr/>
        </p:nvSpPr>
        <p:spPr>
          <a:xfrm>
            <a:off x="693628" y="486516"/>
            <a:ext cx="10855391" cy="5170646"/>
          </a:xfrm>
          <a:prstGeom prst="rect">
            <a:avLst/>
          </a:prstGeom>
          <a:noFill/>
        </p:spPr>
        <p:txBody>
          <a:bodyPr wrap="square" rtlCol="0">
            <a:spAutoFit/>
          </a:bodyPr>
          <a:lstStyle/>
          <a:p>
            <a:pPr algn="just"/>
            <a:r>
              <a:rPr lang="en-US" sz="2200" dirty="0">
                <a:solidFill>
                  <a:schemeClr val="bg1"/>
                </a:solidFill>
              </a:rPr>
              <a:t>Of </a:t>
            </a:r>
            <a:r>
              <a:rPr lang="en-US" sz="2200" dirty="0" smtClean="0">
                <a:solidFill>
                  <a:schemeClr val="bg1"/>
                </a:solidFill>
              </a:rPr>
              <a:t>course, with </a:t>
            </a:r>
            <a:r>
              <a:rPr lang="en-US" sz="2200" dirty="0">
                <a:solidFill>
                  <a:schemeClr val="bg1"/>
                </a:solidFill>
              </a:rPr>
              <a:t>the </a:t>
            </a:r>
            <a:r>
              <a:rPr lang="en-US" sz="2200" dirty="0" smtClean="0">
                <a:solidFill>
                  <a:schemeClr val="bg1"/>
                </a:solidFill>
              </a:rPr>
              <a:t>limitations of time presented by the short film format, </a:t>
            </a:r>
            <a:r>
              <a:rPr lang="en-US" sz="2200" dirty="0">
                <a:solidFill>
                  <a:schemeClr val="bg1"/>
                </a:solidFill>
              </a:rPr>
              <a:t>I have had to remain extremely focused on only a few of the </a:t>
            </a:r>
            <a:r>
              <a:rPr lang="en-US" sz="2200" dirty="0" smtClean="0">
                <a:solidFill>
                  <a:schemeClr val="bg1"/>
                </a:solidFill>
              </a:rPr>
              <a:t>psychosocial and socio-political </a:t>
            </a:r>
            <a:r>
              <a:rPr lang="en-US" sz="2200" dirty="0">
                <a:solidFill>
                  <a:schemeClr val="bg1"/>
                </a:solidFill>
              </a:rPr>
              <a:t>aspects that could be explored in a dynamic story like this. </a:t>
            </a:r>
            <a:r>
              <a:rPr lang="en-US" sz="2200" dirty="0" smtClean="0">
                <a:solidFill>
                  <a:schemeClr val="bg1"/>
                </a:solidFill>
              </a:rPr>
              <a:t>I </a:t>
            </a:r>
            <a:r>
              <a:rPr lang="en-US" sz="2200" dirty="0">
                <a:solidFill>
                  <a:schemeClr val="bg1"/>
                </a:solidFill>
              </a:rPr>
              <a:t>have chosen to focus on the importance of inclusivity, </a:t>
            </a:r>
            <a:r>
              <a:rPr lang="en-US" sz="2200" dirty="0" smtClean="0">
                <a:solidFill>
                  <a:schemeClr val="bg1"/>
                </a:solidFill>
              </a:rPr>
              <a:t>body-positivity, body </a:t>
            </a:r>
            <a:r>
              <a:rPr lang="en-US" sz="2200" dirty="0">
                <a:solidFill>
                  <a:schemeClr val="bg1"/>
                </a:solidFill>
              </a:rPr>
              <a:t>autonomy, and the power of peaceful and intelligent protest for </a:t>
            </a:r>
            <a:r>
              <a:rPr lang="en-US" sz="2200" dirty="0" smtClean="0">
                <a:solidFill>
                  <a:schemeClr val="bg1"/>
                </a:solidFill>
              </a:rPr>
              <a:t>social justice</a:t>
            </a:r>
            <a:r>
              <a:rPr lang="en-US" sz="2200" dirty="0">
                <a:solidFill>
                  <a:schemeClr val="bg1"/>
                </a:solidFill>
              </a:rPr>
              <a:t>. In addition, the fact that the trio of best friends is </a:t>
            </a:r>
            <a:r>
              <a:rPr lang="en-US" sz="2200" dirty="0" smtClean="0">
                <a:solidFill>
                  <a:schemeClr val="bg1"/>
                </a:solidFill>
              </a:rPr>
              <a:t>racially </a:t>
            </a:r>
            <a:r>
              <a:rPr lang="en-US" sz="2200" dirty="0">
                <a:solidFill>
                  <a:schemeClr val="bg1"/>
                </a:solidFill>
              </a:rPr>
              <a:t>inclusive (a White girl, a Black </a:t>
            </a:r>
            <a:r>
              <a:rPr lang="en-US" sz="2200" dirty="0" smtClean="0">
                <a:solidFill>
                  <a:schemeClr val="bg1"/>
                </a:solidFill>
              </a:rPr>
              <a:t>girl </a:t>
            </a:r>
            <a:r>
              <a:rPr lang="en-US" sz="2200" dirty="0">
                <a:solidFill>
                  <a:schemeClr val="bg1"/>
                </a:solidFill>
              </a:rPr>
              <a:t>and an Indian girl) further </a:t>
            </a:r>
            <a:r>
              <a:rPr lang="en-US" sz="2200" dirty="0" smtClean="0">
                <a:solidFill>
                  <a:schemeClr val="bg1"/>
                </a:solidFill>
              </a:rPr>
              <a:t>directs the film’s message </a:t>
            </a:r>
            <a:r>
              <a:rPr lang="en-US" sz="2200" dirty="0">
                <a:solidFill>
                  <a:schemeClr val="bg1"/>
                </a:solidFill>
              </a:rPr>
              <a:t>towards a</a:t>
            </a:r>
            <a:r>
              <a:rPr lang="en-US" sz="2200" dirty="0" smtClean="0">
                <a:solidFill>
                  <a:schemeClr val="bg1"/>
                </a:solidFill>
              </a:rPr>
              <a:t> </a:t>
            </a:r>
            <a:r>
              <a:rPr lang="en-US" sz="2200" dirty="0">
                <a:solidFill>
                  <a:schemeClr val="bg1"/>
                </a:solidFill>
              </a:rPr>
              <a:t>goal of friendship and </a:t>
            </a:r>
            <a:r>
              <a:rPr lang="en-US" sz="2200" dirty="0" smtClean="0">
                <a:solidFill>
                  <a:schemeClr val="bg1"/>
                </a:solidFill>
              </a:rPr>
              <a:t>love </a:t>
            </a:r>
            <a:r>
              <a:rPr lang="en-US" sz="2200" dirty="0">
                <a:solidFill>
                  <a:schemeClr val="bg1"/>
                </a:solidFill>
              </a:rPr>
              <a:t>based on our commonalities rather than on our differences. It reminds us of how far we have come but also asks us to consider where we are still falling short and to keep fighting for the </a:t>
            </a:r>
            <a:r>
              <a:rPr lang="en-US" sz="2200" dirty="0" smtClean="0">
                <a:solidFill>
                  <a:schemeClr val="bg1"/>
                </a:solidFill>
              </a:rPr>
              <a:t>society that </a:t>
            </a:r>
            <a:r>
              <a:rPr lang="en-US" sz="2200" dirty="0">
                <a:solidFill>
                  <a:schemeClr val="bg1"/>
                </a:solidFill>
              </a:rPr>
              <a:t>every human being deserves.</a:t>
            </a:r>
          </a:p>
          <a:p>
            <a:pPr algn="just"/>
            <a:endParaRPr lang="en-US" sz="2200" dirty="0">
              <a:solidFill>
                <a:schemeClr val="bg1"/>
              </a:solidFill>
            </a:endParaRPr>
          </a:p>
          <a:p>
            <a:pPr algn="just"/>
            <a:r>
              <a:rPr lang="en-ZA" sz="2200" dirty="0">
                <a:solidFill>
                  <a:schemeClr val="bg1"/>
                </a:solidFill>
              </a:rPr>
              <a:t>My commitment to this story is </a:t>
            </a:r>
            <a:r>
              <a:rPr lang="en-ZA" sz="2200" dirty="0" smtClean="0">
                <a:solidFill>
                  <a:schemeClr val="bg1"/>
                </a:solidFill>
              </a:rPr>
              <a:t>simple - </a:t>
            </a:r>
            <a:r>
              <a:rPr lang="en-ZA" sz="2200" dirty="0">
                <a:solidFill>
                  <a:schemeClr val="bg1"/>
                </a:solidFill>
              </a:rPr>
              <a:t>to stand back and tell it honestly. Precisely because the story branches out so far and touches so many, because the themes are so seismic, the rendering needs to be subtle, </a:t>
            </a:r>
            <a:r>
              <a:rPr lang="en-ZA" sz="2200" dirty="0" smtClean="0">
                <a:solidFill>
                  <a:schemeClr val="bg1"/>
                </a:solidFill>
              </a:rPr>
              <a:t>humane </a:t>
            </a:r>
            <a:r>
              <a:rPr lang="en-ZA" sz="2200" dirty="0">
                <a:solidFill>
                  <a:schemeClr val="bg1"/>
                </a:solidFill>
              </a:rPr>
              <a:t>and uncluttered. </a:t>
            </a:r>
            <a:r>
              <a:rPr lang="en-ZA" sz="2200" dirty="0" smtClean="0">
                <a:solidFill>
                  <a:schemeClr val="bg1"/>
                </a:solidFill>
              </a:rPr>
              <a:t>I </a:t>
            </a:r>
            <a:r>
              <a:rPr lang="en-ZA" sz="2200" dirty="0">
                <a:solidFill>
                  <a:schemeClr val="bg1"/>
                </a:solidFill>
              </a:rPr>
              <a:t>want to let the drama unfold with something akin to a documentary </a:t>
            </a:r>
            <a:r>
              <a:rPr lang="en-ZA" sz="2200" dirty="0" smtClean="0">
                <a:solidFill>
                  <a:schemeClr val="bg1"/>
                </a:solidFill>
              </a:rPr>
              <a:t>realism in order to capture the nuance of coming of age.</a:t>
            </a:r>
            <a:endParaRPr lang="en-US" sz="2200" dirty="0">
              <a:solidFill>
                <a:schemeClr val="bg1"/>
              </a:solidFill>
            </a:endParaRPr>
          </a:p>
          <a:p>
            <a:pPr algn="just"/>
            <a:r>
              <a:rPr lang="en-ZA" sz="2200" dirty="0">
                <a:solidFill>
                  <a:schemeClr val="bg1"/>
                </a:solidFill>
              </a:rPr>
              <a:t> </a:t>
            </a:r>
            <a:endParaRPr lang="en-US" sz="2200" dirty="0">
              <a:solidFill>
                <a:schemeClr val="bg1"/>
              </a:solidFill>
            </a:endParaRPr>
          </a:p>
        </p:txBody>
      </p:sp>
      <p:sp>
        <p:nvSpPr>
          <p:cNvPr id="2" name="Slide Number Placeholder 1"/>
          <p:cNvSpPr>
            <a:spLocks noGrp="1"/>
          </p:cNvSpPr>
          <p:nvPr>
            <p:ph type="sldNum" sz="quarter" idx="12"/>
          </p:nvPr>
        </p:nvSpPr>
        <p:spPr/>
        <p:txBody>
          <a:bodyPr/>
          <a:lstStyle/>
          <a:p>
            <a:r>
              <a:rPr lang="en-US" dirty="0"/>
              <a:t>2</a:t>
            </a:r>
          </a:p>
        </p:txBody>
      </p:sp>
    </p:spTree>
    <p:extLst>
      <p:ext uri="{BB962C8B-B14F-4D97-AF65-F5344CB8AC3E}">
        <p14:creationId xmlns:p14="http://schemas.microsoft.com/office/powerpoint/2010/main" val="12659893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TextBox 10"/>
          <p:cNvSpPr txBox="1"/>
          <p:nvPr/>
        </p:nvSpPr>
        <p:spPr>
          <a:xfrm>
            <a:off x="668304" y="1276934"/>
            <a:ext cx="10855391" cy="6186309"/>
          </a:xfrm>
          <a:prstGeom prst="rect">
            <a:avLst/>
          </a:prstGeom>
          <a:noFill/>
        </p:spPr>
        <p:txBody>
          <a:bodyPr wrap="square" rtlCol="0">
            <a:spAutoFit/>
          </a:bodyPr>
          <a:lstStyle/>
          <a:p>
            <a:pPr algn="just"/>
            <a:r>
              <a:rPr lang="en-US" sz="2200" dirty="0">
                <a:solidFill>
                  <a:schemeClr val="bg1"/>
                </a:solidFill>
                <a:latin typeface="Calibri" charset="0"/>
                <a:ea typeface="Calibri" charset="0"/>
                <a:cs typeface="Calibri" charset="0"/>
              </a:rPr>
              <a:t>Logline: An intersex teenager </a:t>
            </a:r>
            <a:r>
              <a:rPr lang="en-US" sz="2200" dirty="0" smtClean="0">
                <a:solidFill>
                  <a:schemeClr val="bg1"/>
                </a:solidFill>
                <a:latin typeface="Calibri" charset="0"/>
                <a:ea typeface="Calibri" charset="0"/>
                <a:cs typeface="Calibri" charset="0"/>
              </a:rPr>
              <a:t>who </a:t>
            </a:r>
            <a:r>
              <a:rPr lang="en-US" sz="2200" dirty="0">
                <a:solidFill>
                  <a:schemeClr val="bg1"/>
                </a:solidFill>
                <a:latin typeface="Calibri" charset="0"/>
                <a:ea typeface="Calibri" charset="0"/>
                <a:cs typeface="Calibri" charset="0"/>
              </a:rPr>
              <a:t>is ostracized from her swimming team must rise up against her team mate’s prejudice and fight for who she is. </a:t>
            </a:r>
          </a:p>
          <a:p>
            <a:pPr algn="just"/>
            <a:endParaRPr lang="en-US" sz="2200" dirty="0">
              <a:solidFill>
                <a:schemeClr val="bg1"/>
              </a:solidFill>
              <a:latin typeface="Calibri" charset="0"/>
              <a:ea typeface="Calibri" charset="0"/>
              <a:cs typeface="Calibri" charset="0"/>
            </a:endParaRPr>
          </a:p>
          <a:p>
            <a:pPr algn="just"/>
            <a:r>
              <a:rPr lang="en-US" sz="2200" dirty="0">
                <a:solidFill>
                  <a:schemeClr val="bg1"/>
                </a:solidFill>
                <a:latin typeface="Calibri" charset="0"/>
                <a:ea typeface="Calibri" charset="0"/>
                <a:cs typeface="Calibri" charset="0"/>
              </a:rPr>
              <a:t>Synopsis: Set in an </a:t>
            </a:r>
            <a:r>
              <a:rPr lang="en-US" sz="2200" dirty="0" smtClean="0">
                <a:solidFill>
                  <a:schemeClr val="bg1"/>
                </a:solidFill>
                <a:latin typeface="Calibri" charset="0"/>
                <a:ea typeface="Calibri" charset="0"/>
                <a:cs typeface="Calibri" charset="0"/>
              </a:rPr>
              <a:t>all-girls-school, </a:t>
            </a:r>
            <a:r>
              <a:rPr lang="en-US" sz="2200" dirty="0">
                <a:solidFill>
                  <a:schemeClr val="bg1"/>
                </a:solidFill>
                <a:latin typeface="Calibri" charset="0"/>
                <a:ea typeface="Calibri" charset="0"/>
                <a:cs typeface="Calibri" charset="0"/>
              </a:rPr>
              <a:t>an intersex </a:t>
            </a:r>
            <a:r>
              <a:rPr lang="en-US" sz="2200" dirty="0" smtClean="0">
                <a:solidFill>
                  <a:schemeClr val="bg1"/>
                </a:solidFill>
                <a:latin typeface="Calibri" charset="0"/>
                <a:ea typeface="Calibri" charset="0"/>
                <a:cs typeface="Calibri" charset="0"/>
              </a:rPr>
              <a:t>teenager, Ryann (15), who is on the first team for swimming, is </a:t>
            </a:r>
            <a:r>
              <a:rPr lang="en-US" sz="2200" dirty="0">
                <a:solidFill>
                  <a:schemeClr val="bg1"/>
                </a:solidFill>
                <a:latin typeface="Calibri" charset="0"/>
                <a:ea typeface="Calibri" charset="0"/>
                <a:cs typeface="Calibri" charset="0"/>
              </a:rPr>
              <a:t>asked to switch swimming strokes </a:t>
            </a:r>
            <a:r>
              <a:rPr lang="en-US" sz="2200" dirty="0" smtClean="0">
                <a:solidFill>
                  <a:schemeClr val="bg1"/>
                </a:solidFill>
                <a:latin typeface="Calibri" charset="0"/>
                <a:ea typeface="Calibri" charset="0"/>
                <a:cs typeface="Calibri" charset="0"/>
              </a:rPr>
              <a:t>with one </a:t>
            </a:r>
            <a:r>
              <a:rPr lang="en-US" sz="2200" dirty="0">
                <a:solidFill>
                  <a:schemeClr val="bg1"/>
                </a:solidFill>
                <a:latin typeface="Calibri" charset="0"/>
                <a:ea typeface="Calibri" charset="0"/>
                <a:cs typeface="Calibri" charset="0"/>
              </a:rPr>
              <a:t>of her </a:t>
            </a:r>
            <a:r>
              <a:rPr lang="en-US" sz="2200" dirty="0" smtClean="0">
                <a:solidFill>
                  <a:schemeClr val="bg1"/>
                </a:solidFill>
                <a:latin typeface="Calibri" charset="0"/>
                <a:ea typeface="Calibri" charset="0"/>
                <a:cs typeface="Calibri" charset="0"/>
              </a:rPr>
              <a:t>teammates. </a:t>
            </a:r>
            <a:r>
              <a:rPr lang="en-US" sz="2200" dirty="0">
                <a:solidFill>
                  <a:schemeClr val="bg1"/>
                </a:solidFill>
                <a:latin typeface="Calibri" charset="0"/>
                <a:ea typeface="Calibri" charset="0"/>
                <a:cs typeface="Calibri" charset="0"/>
              </a:rPr>
              <a:t>As a result, Ryann is prejudiced against and </a:t>
            </a:r>
            <a:r>
              <a:rPr lang="en-US" sz="2200" dirty="0" smtClean="0">
                <a:solidFill>
                  <a:schemeClr val="bg1"/>
                </a:solidFill>
                <a:latin typeface="Calibri" charset="0"/>
                <a:ea typeface="Calibri" charset="0"/>
                <a:cs typeface="Calibri" charset="0"/>
              </a:rPr>
              <a:t>ostracized and </a:t>
            </a:r>
            <a:r>
              <a:rPr lang="en-US" sz="2200" dirty="0">
                <a:solidFill>
                  <a:schemeClr val="bg1"/>
                </a:solidFill>
                <a:latin typeface="Calibri" charset="0"/>
                <a:ea typeface="Calibri" charset="0"/>
                <a:cs typeface="Calibri" charset="0"/>
              </a:rPr>
              <a:t>made out to be some kind of monster. But with the love and support from her parents and </a:t>
            </a:r>
            <a:r>
              <a:rPr lang="en-US" sz="2200" dirty="0" smtClean="0">
                <a:solidFill>
                  <a:schemeClr val="bg1"/>
                </a:solidFill>
                <a:latin typeface="Calibri" charset="0"/>
                <a:ea typeface="Calibri" charset="0"/>
                <a:cs typeface="Calibri" charset="0"/>
              </a:rPr>
              <a:t>her two </a:t>
            </a:r>
            <a:r>
              <a:rPr lang="en-US" sz="2200" dirty="0">
                <a:solidFill>
                  <a:schemeClr val="bg1"/>
                </a:solidFill>
                <a:latin typeface="Calibri" charset="0"/>
                <a:ea typeface="Calibri" charset="0"/>
                <a:cs typeface="Calibri" charset="0"/>
              </a:rPr>
              <a:t>best </a:t>
            </a:r>
            <a:r>
              <a:rPr lang="en-US" sz="2200" dirty="0" smtClean="0">
                <a:solidFill>
                  <a:schemeClr val="bg1"/>
                </a:solidFill>
                <a:latin typeface="Calibri" charset="0"/>
                <a:ea typeface="Calibri" charset="0"/>
                <a:cs typeface="Calibri" charset="0"/>
              </a:rPr>
              <a:t>friends, she </a:t>
            </a:r>
            <a:r>
              <a:rPr lang="en-US" sz="2200" dirty="0">
                <a:solidFill>
                  <a:schemeClr val="bg1"/>
                </a:solidFill>
                <a:latin typeface="Calibri" charset="0"/>
                <a:ea typeface="Calibri" charset="0"/>
                <a:cs typeface="Calibri" charset="0"/>
              </a:rPr>
              <a:t>finds the strength in herself to rise </a:t>
            </a:r>
            <a:r>
              <a:rPr lang="en-US" sz="2200" dirty="0" smtClean="0">
                <a:solidFill>
                  <a:schemeClr val="bg1"/>
                </a:solidFill>
                <a:latin typeface="Calibri" charset="0"/>
                <a:ea typeface="Calibri" charset="0"/>
                <a:cs typeface="Calibri" charset="0"/>
              </a:rPr>
              <a:t>up, </a:t>
            </a:r>
            <a:r>
              <a:rPr lang="en-US" sz="2200" dirty="0">
                <a:solidFill>
                  <a:schemeClr val="bg1"/>
                </a:solidFill>
                <a:latin typeface="Calibri" charset="0"/>
                <a:ea typeface="Calibri" charset="0"/>
                <a:cs typeface="Calibri" charset="0"/>
              </a:rPr>
              <a:t>like the women of the 1956 Woman’s </a:t>
            </a:r>
            <a:r>
              <a:rPr lang="en-US" sz="2200" dirty="0" smtClean="0">
                <a:solidFill>
                  <a:schemeClr val="bg1"/>
                </a:solidFill>
                <a:latin typeface="Calibri" charset="0"/>
                <a:ea typeface="Calibri" charset="0"/>
                <a:cs typeface="Calibri" charset="0"/>
              </a:rPr>
              <a:t>March, to </a:t>
            </a:r>
            <a:r>
              <a:rPr lang="en-US" sz="2200" dirty="0">
                <a:solidFill>
                  <a:schemeClr val="bg1"/>
                </a:solidFill>
                <a:latin typeface="Calibri" charset="0"/>
                <a:ea typeface="Calibri" charset="0"/>
                <a:cs typeface="Calibri" charset="0"/>
              </a:rPr>
              <a:t>take on the establishment. </a:t>
            </a:r>
            <a:r>
              <a:rPr lang="en-ZA" sz="2200" dirty="0">
                <a:solidFill>
                  <a:schemeClr val="bg1"/>
                </a:solidFill>
                <a:latin typeface="Calibri" charset="0"/>
                <a:ea typeface="Calibri" charset="0"/>
                <a:cs typeface="Calibri" charset="0"/>
              </a:rPr>
              <a:t>Love and moments of sacrifice bring about a coming-of-age story committed to the struggle </a:t>
            </a:r>
            <a:r>
              <a:rPr lang="en-ZA" sz="2200" dirty="0" smtClean="0">
                <a:solidFill>
                  <a:schemeClr val="bg1"/>
                </a:solidFill>
                <a:latin typeface="Calibri" charset="0"/>
                <a:ea typeface="Calibri" charset="0"/>
                <a:cs typeface="Calibri" charset="0"/>
              </a:rPr>
              <a:t>against social </a:t>
            </a:r>
            <a:r>
              <a:rPr lang="en-ZA" sz="2200" dirty="0">
                <a:solidFill>
                  <a:schemeClr val="bg1"/>
                </a:solidFill>
                <a:latin typeface="Calibri" charset="0"/>
                <a:ea typeface="Calibri" charset="0"/>
                <a:cs typeface="Calibri" charset="0"/>
              </a:rPr>
              <a:t>prejudice and injustice.</a:t>
            </a:r>
            <a:r>
              <a:rPr lang="en-US" sz="2200" dirty="0">
                <a:solidFill>
                  <a:schemeClr val="bg1"/>
                </a:solidFill>
                <a:latin typeface="Calibri" charset="0"/>
                <a:ea typeface="Calibri" charset="0"/>
                <a:cs typeface="Calibri" charset="0"/>
              </a:rPr>
              <a:t> </a:t>
            </a:r>
          </a:p>
          <a:p>
            <a:pPr algn="just"/>
            <a:endParaRPr lang="en-US" sz="2200" dirty="0">
              <a:solidFill>
                <a:schemeClr val="bg1"/>
              </a:solidFill>
              <a:latin typeface="Calibri" charset="0"/>
              <a:ea typeface="Calibri" charset="0"/>
              <a:cs typeface="Calibri" charset="0"/>
            </a:endParaRPr>
          </a:p>
          <a:p>
            <a:pPr algn="just"/>
            <a:endParaRPr lang="en-US" sz="2200" dirty="0">
              <a:solidFill>
                <a:schemeClr val="bg1"/>
              </a:solidFill>
              <a:latin typeface="Calibri" charset="0"/>
              <a:ea typeface="Calibri" charset="0"/>
              <a:cs typeface="Calibri" charset="0"/>
            </a:endParaRPr>
          </a:p>
          <a:p>
            <a:pPr algn="just"/>
            <a:endParaRPr lang="en-US" sz="2200" dirty="0">
              <a:solidFill>
                <a:schemeClr val="bg1"/>
              </a:solidFill>
              <a:latin typeface="Calibri" charset="0"/>
              <a:ea typeface="Calibri" charset="0"/>
              <a:cs typeface="Calibri" charset="0"/>
            </a:endParaRPr>
          </a:p>
          <a:p>
            <a:pPr algn="just"/>
            <a:endParaRPr lang="en-ZA" sz="2200" dirty="0">
              <a:solidFill>
                <a:schemeClr val="bg1"/>
              </a:solidFill>
              <a:latin typeface="Calibri" charset="0"/>
              <a:ea typeface="Calibri" charset="0"/>
              <a:cs typeface="Calibri" charset="0"/>
            </a:endParaRPr>
          </a:p>
          <a:p>
            <a:pPr algn="just"/>
            <a:endParaRPr lang="en-ZA" sz="2200" dirty="0">
              <a:solidFill>
                <a:schemeClr val="bg1"/>
              </a:solidFill>
              <a:latin typeface="Calibri" charset="0"/>
              <a:ea typeface="Calibri" charset="0"/>
              <a:cs typeface="Calibri" charset="0"/>
            </a:endParaRPr>
          </a:p>
          <a:p>
            <a:pPr algn="just"/>
            <a:endParaRPr lang="en-ZA" sz="2200" dirty="0">
              <a:solidFill>
                <a:schemeClr val="bg1"/>
              </a:solidFill>
              <a:latin typeface="Calibri" charset="0"/>
              <a:ea typeface="Calibri" charset="0"/>
              <a:cs typeface="Calibri" charset="0"/>
            </a:endParaRPr>
          </a:p>
          <a:p>
            <a:pPr algn="just"/>
            <a:endParaRPr lang="en-ZA" sz="2200" dirty="0">
              <a:solidFill>
                <a:schemeClr val="bg1"/>
              </a:solidFill>
              <a:latin typeface="Calibri" charset="0"/>
              <a:ea typeface="Calibri" charset="0"/>
              <a:cs typeface="Calibri" charset="0"/>
            </a:endParaRPr>
          </a:p>
          <a:p>
            <a:pPr algn="just"/>
            <a:r>
              <a:rPr lang="en-US" sz="2200" dirty="0">
                <a:solidFill>
                  <a:schemeClr val="bg1"/>
                </a:solidFill>
                <a:latin typeface="Calibri" charset="0"/>
                <a:ea typeface="Calibri" charset="0"/>
                <a:cs typeface="Calibri" charset="0"/>
              </a:rPr>
              <a:t> </a:t>
            </a:r>
            <a:endParaRPr lang="en-US" sz="2200" i="1" dirty="0">
              <a:solidFill>
                <a:schemeClr val="bg1"/>
              </a:solidFill>
              <a:latin typeface="Calibri" charset="0"/>
              <a:ea typeface="Calibri" charset="0"/>
              <a:cs typeface="Calibri" charset="0"/>
            </a:endParaRPr>
          </a:p>
        </p:txBody>
      </p:sp>
      <p:sp>
        <p:nvSpPr>
          <p:cNvPr id="9" name="TextBox 8"/>
          <p:cNvSpPr txBox="1"/>
          <p:nvPr/>
        </p:nvSpPr>
        <p:spPr>
          <a:xfrm>
            <a:off x="0" y="313730"/>
            <a:ext cx="12192000" cy="707886"/>
          </a:xfrm>
          <a:prstGeom prst="rect">
            <a:avLst/>
          </a:prstGeom>
          <a:noFill/>
        </p:spPr>
        <p:txBody>
          <a:bodyPr wrap="square" rtlCol="0">
            <a:spAutoFit/>
          </a:bodyPr>
          <a:lstStyle/>
          <a:p>
            <a:pPr algn="ctr"/>
            <a:r>
              <a:rPr lang="en-US" sz="4000" dirty="0">
                <a:solidFill>
                  <a:schemeClr val="bg1"/>
                </a:solidFill>
                <a:ea typeface="Lucida Handwriting" charset="0"/>
                <a:cs typeface="Lucida Handwriting" charset="0"/>
              </a:rPr>
              <a:t>Logline and Narrative Synopsis</a:t>
            </a:r>
          </a:p>
        </p:txBody>
      </p:sp>
      <p:sp>
        <p:nvSpPr>
          <p:cNvPr id="2" name="Slide Number Placeholder 1"/>
          <p:cNvSpPr>
            <a:spLocks noGrp="1"/>
          </p:cNvSpPr>
          <p:nvPr>
            <p:ph type="sldNum" sz="quarter" idx="12"/>
          </p:nvPr>
        </p:nvSpPr>
        <p:spPr/>
        <p:txBody>
          <a:bodyPr/>
          <a:lstStyle/>
          <a:p>
            <a:r>
              <a:rPr lang="en-US" dirty="0"/>
              <a:t>3</a:t>
            </a:r>
          </a:p>
        </p:txBody>
      </p:sp>
    </p:spTree>
    <p:extLst>
      <p:ext uri="{BB962C8B-B14F-4D97-AF65-F5344CB8AC3E}">
        <p14:creationId xmlns:p14="http://schemas.microsoft.com/office/powerpoint/2010/main" val="6710685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TextBox 10"/>
          <p:cNvSpPr txBox="1"/>
          <p:nvPr/>
        </p:nvSpPr>
        <p:spPr>
          <a:xfrm>
            <a:off x="8807116" y="1679355"/>
            <a:ext cx="2885828" cy="1446550"/>
          </a:xfrm>
          <a:prstGeom prst="rect">
            <a:avLst/>
          </a:prstGeom>
          <a:noFill/>
        </p:spPr>
        <p:txBody>
          <a:bodyPr wrap="square" rtlCol="0">
            <a:spAutoFit/>
          </a:bodyPr>
          <a:lstStyle/>
          <a:p>
            <a:r>
              <a:rPr lang="en-US" sz="2200" b="1" dirty="0">
                <a:solidFill>
                  <a:schemeClr val="bg1"/>
                </a:solidFill>
              </a:rPr>
              <a:t>Zoe</a:t>
            </a:r>
          </a:p>
          <a:p>
            <a:pPr marL="342900" indent="-342900">
              <a:buFont typeface="Arial" charset="0"/>
              <a:buChar char="•"/>
            </a:pPr>
            <a:r>
              <a:rPr lang="en-US" sz="2200" dirty="0">
                <a:solidFill>
                  <a:schemeClr val="bg1"/>
                </a:solidFill>
              </a:rPr>
              <a:t>Tomboyish</a:t>
            </a:r>
          </a:p>
          <a:p>
            <a:pPr marL="342900" indent="-342900">
              <a:buFont typeface="Arial" charset="0"/>
              <a:buChar char="•"/>
            </a:pPr>
            <a:r>
              <a:rPr lang="en-US" sz="2200" dirty="0">
                <a:solidFill>
                  <a:schemeClr val="bg1"/>
                </a:solidFill>
              </a:rPr>
              <a:t>Fun and Quirky</a:t>
            </a:r>
          </a:p>
          <a:p>
            <a:pPr marL="342900" indent="-342900">
              <a:buFont typeface="Arial" charset="0"/>
              <a:buChar char="•"/>
            </a:pPr>
            <a:r>
              <a:rPr lang="en-US" sz="2200" dirty="0">
                <a:solidFill>
                  <a:schemeClr val="bg1"/>
                </a:solidFill>
              </a:rPr>
              <a:t>A true rebel</a:t>
            </a:r>
          </a:p>
        </p:txBody>
      </p:sp>
      <p:sp>
        <p:nvSpPr>
          <p:cNvPr id="9" name="TextBox 8"/>
          <p:cNvSpPr txBox="1"/>
          <p:nvPr/>
        </p:nvSpPr>
        <p:spPr>
          <a:xfrm>
            <a:off x="0" y="313730"/>
            <a:ext cx="12192000" cy="707886"/>
          </a:xfrm>
          <a:prstGeom prst="rect">
            <a:avLst/>
          </a:prstGeom>
          <a:noFill/>
        </p:spPr>
        <p:txBody>
          <a:bodyPr wrap="square" rtlCol="0">
            <a:spAutoFit/>
          </a:bodyPr>
          <a:lstStyle/>
          <a:p>
            <a:pPr algn="ctr"/>
            <a:r>
              <a:rPr lang="en-US" sz="4000" dirty="0">
                <a:solidFill>
                  <a:schemeClr val="bg1"/>
                </a:solidFill>
                <a:ea typeface="Lucida Handwriting" charset="0"/>
                <a:cs typeface="Lucida Handwriting" charset="0"/>
              </a:rPr>
              <a:t>Cast/Character Profile </a:t>
            </a:r>
          </a:p>
        </p:txBody>
      </p:sp>
      <p:sp>
        <p:nvSpPr>
          <p:cNvPr id="6" name="TextBox 5"/>
          <p:cNvSpPr txBox="1"/>
          <p:nvPr/>
        </p:nvSpPr>
        <p:spPr>
          <a:xfrm>
            <a:off x="3142416" y="1679355"/>
            <a:ext cx="3183228" cy="1446550"/>
          </a:xfrm>
          <a:prstGeom prst="rect">
            <a:avLst/>
          </a:prstGeom>
          <a:noFill/>
        </p:spPr>
        <p:txBody>
          <a:bodyPr wrap="square" rtlCol="0">
            <a:spAutoFit/>
          </a:bodyPr>
          <a:lstStyle/>
          <a:p>
            <a:r>
              <a:rPr lang="en-US" sz="2200" b="1" dirty="0">
                <a:solidFill>
                  <a:schemeClr val="bg1"/>
                </a:solidFill>
              </a:rPr>
              <a:t>Ryann Kemp</a:t>
            </a:r>
          </a:p>
          <a:p>
            <a:pPr marL="342900" indent="-342900">
              <a:buFont typeface="Arial" charset="0"/>
              <a:buChar char="•"/>
            </a:pPr>
            <a:r>
              <a:rPr lang="en-US" sz="2200" dirty="0">
                <a:solidFill>
                  <a:schemeClr val="bg1"/>
                </a:solidFill>
              </a:rPr>
              <a:t>Mildly androgynous</a:t>
            </a:r>
          </a:p>
          <a:p>
            <a:pPr marL="342900" indent="-342900">
              <a:buFont typeface="Arial" charset="0"/>
              <a:buChar char="•"/>
            </a:pPr>
            <a:r>
              <a:rPr lang="en-US" sz="2200" dirty="0">
                <a:solidFill>
                  <a:schemeClr val="bg1"/>
                </a:solidFill>
              </a:rPr>
              <a:t>Emotionally mature</a:t>
            </a:r>
          </a:p>
          <a:p>
            <a:pPr marL="342900" indent="-342900">
              <a:buFont typeface="Arial" charset="0"/>
              <a:buChar char="•"/>
            </a:pPr>
            <a:r>
              <a:rPr lang="en-US" sz="2200" dirty="0">
                <a:solidFill>
                  <a:schemeClr val="bg1"/>
                </a:solidFill>
              </a:rPr>
              <a:t>An excellent swimmer.</a:t>
            </a:r>
            <a:endParaRPr lang="en-US" sz="2200" b="1" dirty="0">
              <a:solidFill>
                <a:schemeClr val="bg1"/>
              </a:solidFill>
            </a:endParaRPr>
          </a:p>
        </p:txBody>
      </p:sp>
      <p:sp>
        <p:nvSpPr>
          <p:cNvPr id="7" name="TextBox 6"/>
          <p:cNvSpPr txBox="1"/>
          <p:nvPr/>
        </p:nvSpPr>
        <p:spPr>
          <a:xfrm>
            <a:off x="3142416" y="4664224"/>
            <a:ext cx="3183228" cy="1785104"/>
          </a:xfrm>
          <a:prstGeom prst="rect">
            <a:avLst/>
          </a:prstGeom>
          <a:noFill/>
        </p:spPr>
        <p:txBody>
          <a:bodyPr wrap="square" rtlCol="0">
            <a:spAutoFit/>
          </a:bodyPr>
          <a:lstStyle/>
          <a:p>
            <a:r>
              <a:rPr lang="en-US" sz="2200" b="1" dirty="0">
                <a:solidFill>
                  <a:schemeClr val="bg1"/>
                </a:solidFill>
              </a:rPr>
              <a:t>Ashley</a:t>
            </a:r>
          </a:p>
          <a:p>
            <a:pPr marL="342900" indent="-342900">
              <a:buFont typeface="Arial" charset="0"/>
              <a:buChar char="•"/>
            </a:pPr>
            <a:r>
              <a:rPr lang="en-US" sz="2200" dirty="0">
                <a:solidFill>
                  <a:schemeClr val="bg1"/>
                </a:solidFill>
              </a:rPr>
              <a:t>Ryann’s foil</a:t>
            </a:r>
          </a:p>
          <a:p>
            <a:pPr marL="342900" indent="-342900">
              <a:buFont typeface="Arial" charset="0"/>
              <a:buChar char="•"/>
            </a:pPr>
            <a:r>
              <a:rPr lang="en-US" sz="2200" dirty="0">
                <a:solidFill>
                  <a:schemeClr val="bg1"/>
                </a:solidFill>
              </a:rPr>
              <a:t>Jealous</a:t>
            </a:r>
          </a:p>
          <a:p>
            <a:pPr marL="342900" indent="-342900">
              <a:buFont typeface="Arial" charset="0"/>
              <a:buChar char="•"/>
            </a:pPr>
            <a:r>
              <a:rPr lang="en-US" sz="2200" dirty="0">
                <a:solidFill>
                  <a:schemeClr val="bg1"/>
                </a:solidFill>
              </a:rPr>
              <a:t>Can be nasty</a:t>
            </a:r>
          </a:p>
          <a:p>
            <a:pPr marL="342900" indent="-342900">
              <a:buFont typeface="Arial" charset="0"/>
              <a:buChar char="•"/>
            </a:pPr>
            <a:endParaRPr lang="en-US" sz="2200" b="1" dirty="0">
              <a:solidFill>
                <a:schemeClr val="bg1"/>
              </a:solidFill>
            </a:endParaRPr>
          </a:p>
        </p:txBody>
      </p:sp>
      <p:sp>
        <p:nvSpPr>
          <p:cNvPr id="10" name="TextBox 9"/>
          <p:cNvSpPr txBox="1"/>
          <p:nvPr/>
        </p:nvSpPr>
        <p:spPr>
          <a:xfrm>
            <a:off x="8787235" y="4668766"/>
            <a:ext cx="2885828" cy="1446550"/>
          </a:xfrm>
          <a:prstGeom prst="rect">
            <a:avLst/>
          </a:prstGeom>
          <a:noFill/>
        </p:spPr>
        <p:txBody>
          <a:bodyPr wrap="square" rtlCol="0">
            <a:spAutoFit/>
          </a:bodyPr>
          <a:lstStyle/>
          <a:p>
            <a:r>
              <a:rPr lang="en-US" sz="2200" b="1" dirty="0" err="1">
                <a:solidFill>
                  <a:schemeClr val="bg1"/>
                </a:solidFill>
              </a:rPr>
              <a:t>Shey</a:t>
            </a:r>
            <a:endParaRPr lang="en-US" sz="2200" b="1" dirty="0">
              <a:solidFill>
                <a:schemeClr val="bg1"/>
              </a:solidFill>
            </a:endParaRPr>
          </a:p>
          <a:p>
            <a:pPr marL="342900" indent="-342900">
              <a:buFont typeface="Arial" charset="0"/>
              <a:buChar char="•"/>
            </a:pPr>
            <a:r>
              <a:rPr lang="en-US" sz="2200" dirty="0">
                <a:solidFill>
                  <a:schemeClr val="bg1"/>
                </a:solidFill>
              </a:rPr>
              <a:t>A diligent student</a:t>
            </a:r>
          </a:p>
          <a:p>
            <a:pPr marL="342900" indent="-342900">
              <a:buFont typeface="Arial" charset="0"/>
              <a:buChar char="•"/>
            </a:pPr>
            <a:r>
              <a:rPr lang="en-US" sz="2200" dirty="0">
                <a:solidFill>
                  <a:schemeClr val="bg1"/>
                </a:solidFill>
              </a:rPr>
              <a:t>A little shy</a:t>
            </a:r>
          </a:p>
          <a:p>
            <a:pPr marL="342900" indent="-342900">
              <a:buFont typeface="Arial" charset="0"/>
              <a:buChar char="•"/>
            </a:pPr>
            <a:r>
              <a:rPr lang="en-US" sz="2200" dirty="0">
                <a:solidFill>
                  <a:schemeClr val="bg1"/>
                </a:solidFill>
              </a:rPr>
              <a:t>Arty</a:t>
            </a:r>
          </a:p>
        </p:txBody>
      </p:sp>
      <p:pic>
        <p:nvPicPr>
          <p:cNvPr id="13" name="Picture 12"/>
          <p:cNvPicPr>
            <a:picLocks noChangeAspect="1"/>
          </p:cNvPicPr>
          <p:nvPr/>
        </p:nvPicPr>
        <p:blipFill>
          <a:blip r:embed="rId2"/>
          <a:stretch>
            <a:fillRect/>
          </a:stretch>
        </p:blipFill>
        <p:spPr>
          <a:xfrm>
            <a:off x="703795" y="3972031"/>
            <a:ext cx="2256819" cy="2796254"/>
          </a:xfrm>
          <a:prstGeom prst="rect">
            <a:avLst/>
          </a:prstGeom>
        </p:spPr>
      </p:pic>
      <p:pic>
        <p:nvPicPr>
          <p:cNvPr id="16" name="Picture 15"/>
          <p:cNvPicPr>
            <a:picLocks noChangeAspect="1"/>
          </p:cNvPicPr>
          <p:nvPr/>
        </p:nvPicPr>
        <p:blipFill>
          <a:blip r:embed="rId3"/>
          <a:stretch>
            <a:fillRect/>
          </a:stretch>
        </p:blipFill>
        <p:spPr>
          <a:xfrm>
            <a:off x="703795" y="1131882"/>
            <a:ext cx="2256819" cy="2743202"/>
          </a:xfrm>
          <a:prstGeom prst="rect">
            <a:avLst/>
          </a:prstGeom>
        </p:spPr>
      </p:pic>
      <p:pic>
        <p:nvPicPr>
          <p:cNvPr id="17" name="Picture 16"/>
          <p:cNvPicPr>
            <a:picLocks noChangeAspect="1"/>
          </p:cNvPicPr>
          <p:nvPr/>
        </p:nvPicPr>
        <p:blipFill rotWithShape="1">
          <a:blip r:embed="rId4"/>
          <a:srcRect l="1" t="-2128" r="-5101"/>
          <a:stretch/>
        </p:blipFill>
        <p:spPr>
          <a:xfrm>
            <a:off x="6543758" y="1178314"/>
            <a:ext cx="2243477" cy="2696770"/>
          </a:xfrm>
          <a:prstGeom prst="rect">
            <a:avLst/>
          </a:prstGeom>
        </p:spPr>
      </p:pic>
      <p:pic>
        <p:nvPicPr>
          <p:cNvPr id="18" name="Picture 17"/>
          <p:cNvPicPr>
            <a:picLocks noChangeAspect="1"/>
          </p:cNvPicPr>
          <p:nvPr/>
        </p:nvPicPr>
        <p:blipFill>
          <a:blip r:embed="rId5"/>
          <a:stretch>
            <a:fillRect/>
          </a:stretch>
        </p:blipFill>
        <p:spPr>
          <a:xfrm>
            <a:off x="6543758" y="3972031"/>
            <a:ext cx="2115985" cy="2786396"/>
          </a:xfrm>
          <a:prstGeom prst="rect">
            <a:avLst/>
          </a:prstGeom>
        </p:spPr>
      </p:pic>
      <p:sp>
        <p:nvSpPr>
          <p:cNvPr id="12" name="TextBox 11"/>
          <p:cNvSpPr txBox="1"/>
          <p:nvPr/>
        </p:nvSpPr>
        <p:spPr>
          <a:xfrm>
            <a:off x="6940232" y="529823"/>
            <a:ext cx="5251768" cy="307777"/>
          </a:xfrm>
          <a:prstGeom prst="rect">
            <a:avLst/>
          </a:prstGeom>
          <a:noFill/>
        </p:spPr>
        <p:txBody>
          <a:bodyPr wrap="square" rtlCol="0">
            <a:spAutoFit/>
          </a:bodyPr>
          <a:lstStyle/>
          <a:p>
            <a:pPr algn="ctr"/>
            <a:r>
              <a:rPr lang="en-US" sz="1400" dirty="0">
                <a:solidFill>
                  <a:schemeClr val="bg1"/>
                </a:solidFill>
                <a:ea typeface="Lucida Handwriting" charset="0"/>
                <a:cs typeface="Lucida Handwriting" charset="0"/>
              </a:rPr>
              <a:t>*Cast is non-contractual </a:t>
            </a:r>
            <a:endParaRPr lang="en-US" sz="1200" dirty="0">
              <a:solidFill>
                <a:schemeClr val="bg1"/>
              </a:solidFill>
              <a:ea typeface="Lucida Handwriting" charset="0"/>
              <a:cs typeface="Lucida Handwriting" charset="0"/>
            </a:endParaRPr>
          </a:p>
        </p:txBody>
      </p:sp>
      <p:sp>
        <p:nvSpPr>
          <p:cNvPr id="2" name="Slide Number Placeholder 1"/>
          <p:cNvSpPr>
            <a:spLocks noGrp="1"/>
          </p:cNvSpPr>
          <p:nvPr>
            <p:ph type="sldNum" sz="quarter" idx="12"/>
          </p:nvPr>
        </p:nvSpPr>
        <p:spPr/>
        <p:txBody>
          <a:bodyPr/>
          <a:lstStyle/>
          <a:p>
            <a:r>
              <a:rPr lang="en-US" dirty="0"/>
              <a:t>4</a:t>
            </a:r>
          </a:p>
        </p:txBody>
      </p:sp>
    </p:spTree>
    <p:extLst>
      <p:ext uri="{BB962C8B-B14F-4D97-AF65-F5344CB8AC3E}">
        <p14:creationId xmlns:p14="http://schemas.microsoft.com/office/powerpoint/2010/main" val="8222627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TextBox 10"/>
          <p:cNvSpPr txBox="1"/>
          <p:nvPr/>
        </p:nvSpPr>
        <p:spPr>
          <a:xfrm>
            <a:off x="8807116" y="1535874"/>
            <a:ext cx="2885828" cy="2123658"/>
          </a:xfrm>
          <a:prstGeom prst="rect">
            <a:avLst/>
          </a:prstGeom>
          <a:noFill/>
        </p:spPr>
        <p:txBody>
          <a:bodyPr wrap="square" rtlCol="0">
            <a:spAutoFit/>
          </a:bodyPr>
          <a:lstStyle/>
          <a:p>
            <a:r>
              <a:rPr lang="en-US" sz="2200" b="1" dirty="0">
                <a:solidFill>
                  <a:schemeClr val="bg1"/>
                </a:solidFill>
              </a:rPr>
              <a:t>Mrs. Burke</a:t>
            </a:r>
          </a:p>
          <a:p>
            <a:pPr marL="342900" indent="-342900">
              <a:buFont typeface="Arial" charset="0"/>
              <a:buChar char="•"/>
            </a:pPr>
            <a:r>
              <a:rPr lang="en-US" sz="2200" dirty="0">
                <a:solidFill>
                  <a:schemeClr val="bg1"/>
                </a:solidFill>
              </a:rPr>
              <a:t>Everything you would expect a history teacher to be - old and grumpy and </a:t>
            </a:r>
            <a:r>
              <a:rPr lang="en-US" sz="2200" dirty="0" smtClean="0">
                <a:solidFill>
                  <a:schemeClr val="bg1"/>
                </a:solidFill>
              </a:rPr>
              <a:t>organized </a:t>
            </a:r>
            <a:endParaRPr lang="en-US" sz="2200" dirty="0">
              <a:solidFill>
                <a:schemeClr val="bg1"/>
              </a:solidFill>
              <a:effectLst/>
            </a:endParaRPr>
          </a:p>
        </p:txBody>
      </p:sp>
      <p:sp>
        <p:nvSpPr>
          <p:cNvPr id="9" name="TextBox 8"/>
          <p:cNvSpPr txBox="1"/>
          <p:nvPr/>
        </p:nvSpPr>
        <p:spPr>
          <a:xfrm>
            <a:off x="0" y="313730"/>
            <a:ext cx="12192000" cy="707886"/>
          </a:xfrm>
          <a:prstGeom prst="rect">
            <a:avLst/>
          </a:prstGeom>
          <a:noFill/>
        </p:spPr>
        <p:txBody>
          <a:bodyPr wrap="square" rtlCol="0">
            <a:spAutoFit/>
          </a:bodyPr>
          <a:lstStyle/>
          <a:p>
            <a:pPr algn="ctr"/>
            <a:r>
              <a:rPr lang="en-US" sz="4000" dirty="0" smtClean="0">
                <a:solidFill>
                  <a:schemeClr val="bg1"/>
                </a:solidFill>
                <a:ea typeface="Lucida Handwriting" charset="0"/>
                <a:cs typeface="Lucida Handwriting" charset="0"/>
              </a:rPr>
              <a:t>Cast/Character </a:t>
            </a:r>
            <a:r>
              <a:rPr lang="en-US" sz="4000" dirty="0">
                <a:solidFill>
                  <a:schemeClr val="bg1"/>
                </a:solidFill>
                <a:ea typeface="Lucida Handwriting" charset="0"/>
                <a:cs typeface="Lucida Handwriting" charset="0"/>
              </a:rPr>
              <a:t>Profile </a:t>
            </a:r>
            <a:endParaRPr lang="en-US" sz="3600" dirty="0">
              <a:solidFill>
                <a:schemeClr val="bg1"/>
              </a:solidFill>
              <a:ea typeface="Lucida Handwriting" charset="0"/>
              <a:cs typeface="Lucida Handwriting" charset="0"/>
            </a:endParaRPr>
          </a:p>
        </p:txBody>
      </p:sp>
      <p:sp>
        <p:nvSpPr>
          <p:cNvPr id="6" name="TextBox 5"/>
          <p:cNvSpPr txBox="1"/>
          <p:nvPr/>
        </p:nvSpPr>
        <p:spPr>
          <a:xfrm>
            <a:off x="3142416" y="1535874"/>
            <a:ext cx="2885828" cy="1785104"/>
          </a:xfrm>
          <a:prstGeom prst="rect">
            <a:avLst/>
          </a:prstGeom>
          <a:noFill/>
        </p:spPr>
        <p:txBody>
          <a:bodyPr wrap="square" rtlCol="0">
            <a:spAutoFit/>
          </a:bodyPr>
          <a:lstStyle/>
          <a:p>
            <a:r>
              <a:rPr lang="en-US" sz="2200" b="1" dirty="0">
                <a:solidFill>
                  <a:schemeClr val="bg1"/>
                </a:solidFill>
              </a:rPr>
              <a:t>Paul Kemp</a:t>
            </a:r>
          </a:p>
          <a:p>
            <a:pPr marL="342900" indent="-342900">
              <a:buFont typeface="Arial" charset="0"/>
              <a:buChar char="•"/>
            </a:pPr>
            <a:r>
              <a:rPr lang="en-US" sz="2200" dirty="0">
                <a:solidFill>
                  <a:schemeClr val="bg1"/>
                </a:solidFill>
              </a:rPr>
              <a:t>Owns a construction company</a:t>
            </a:r>
          </a:p>
          <a:p>
            <a:pPr marL="342900" indent="-342900">
              <a:buFont typeface="Arial" charset="0"/>
              <a:buChar char="•"/>
            </a:pPr>
            <a:r>
              <a:rPr lang="en-US" sz="2200" dirty="0">
                <a:solidFill>
                  <a:schemeClr val="bg1"/>
                </a:solidFill>
              </a:rPr>
              <a:t>Liberal but fights for what is right</a:t>
            </a:r>
          </a:p>
        </p:txBody>
      </p:sp>
      <p:sp>
        <p:nvSpPr>
          <p:cNvPr id="7" name="TextBox 6"/>
          <p:cNvSpPr txBox="1"/>
          <p:nvPr/>
        </p:nvSpPr>
        <p:spPr>
          <a:xfrm>
            <a:off x="3142416" y="4516634"/>
            <a:ext cx="2885828" cy="1446550"/>
          </a:xfrm>
          <a:prstGeom prst="rect">
            <a:avLst/>
          </a:prstGeom>
          <a:noFill/>
        </p:spPr>
        <p:txBody>
          <a:bodyPr wrap="square" rtlCol="0">
            <a:spAutoFit/>
          </a:bodyPr>
          <a:lstStyle/>
          <a:p>
            <a:r>
              <a:rPr lang="en-US" sz="2200" b="1" dirty="0">
                <a:solidFill>
                  <a:schemeClr val="bg1"/>
                </a:solidFill>
              </a:rPr>
              <a:t>Maree Kemp</a:t>
            </a:r>
          </a:p>
          <a:p>
            <a:pPr marL="342900" indent="-342900">
              <a:buFont typeface="Arial" charset="0"/>
              <a:buChar char="•"/>
            </a:pPr>
            <a:r>
              <a:rPr lang="en-US" sz="2200" dirty="0">
                <a:solidFill>
                  <a:schemeClr val="bg1"/>
                </a:solidFill>
              </a:rPr>
              <a:t>A working woman</a:t>
            </a:r>
          </a:p>
          <a:p>
            <a:pPr marL="342900" indent="-342900">
              <a:buFont typeface="Arial" charset="0"/>
              <a:buChar char="•"/>
            </a:pPr>
            <a:r>
              <a:rPr lang="en-US" sz="2200" dirty="0">
                <a:solidFill>
                  <a:schemeClr val="bg1"/>
                </a:solidFill>
              </a:rPr>
              <a:t>Fun but pragmatic</a:t>
            </a:r>
          </a:p>
          <a:p>
            <a:pPr marL="342900" indent="-342900">
              <a:buFont typeface="Arial" charset="0"/>
              <a:buChar char="•"/>
            </a:pPr>
            <a:endParaRPr lang="en-US" sz="2200" dirty="0">
              <a:solidFill>
                <a:schemeClr val="bg1"/>
              </a:solidFill>
            </a:endParaRPr>
          </a:p>
        </p:txBody>
      </p:sp>
      <p:pic>
        <p:nvPicPr>
          <p:cNvPr id="4" name="Picture 3"/>
          <p:cNvPicPr>
            <a:picLocks noChangeAspect="1"/>
          </p:cNvPicPr>
          <p:nvPr/>
        </p:nvPicPr>
        <p:blipFill>
          <a:blip r:embed="rId3"/>
          <a:stretch>
            <a:fillRect/>
          </a:stretch>
        </p:blipFill>
        <p:spPr>
          <a:xfrm>
            <a:off x="6595645" y="1201278"/>
            <a:ext cx="2036356" cy="2605171"/>
          </a:xfrm>
          <a:prstGeom prst="rect">
            <a:avLst/>
          </a:prstGeom>
        </p:spPr>
      </p:pic>
      <p:sp>
        <p:nvSpPr>
          <p:cNvPr id="10" name="TextBox 9"/>
          <p:cNvSpPr txBox="1"/>
          <p:nvPr/>
        </p:nvSpPr>
        <p:spPr>
          <a:xfrm>
            <a:off x="8807116" y="4516633"/>
            <a:ext cx="2885828" cy="1785104"/>
          </a:xfrm>
          <a:prstGeom prst="rect">
            <a:avLst/>
          </a:prstGeom>
          <a:noFill/>
        </p:spPr>
        <p:txBody>
          <a:bodyPr wrap="square" rtlCol="0">
            <a:spAutoFit/>
          </a:bodyPr>
          <a:lstStyle/>
          <a:p>
            <a:r>
              <a:rPr lang="en-US" sz="2200" b="1" dirty="0">
                <a:solidFill>
                  <a:schemeClr val="bg1"/>
                </a:solidFill>
              </a:rPr>
              <a:t>Miss Hart</a:t>
            </a:r>
          </a:p>
          <a:p>
            <a:pPr marL="342900" indent="-342900">
              <a:buFont typeface="Arial" charset="0"/>
              <a:buChar char="•"/>
            </a:pPr>
            <a:r>
              <a:rPr lang="en-US" sz="2200" dirty="0">
                <a:solidFill>
                  <a:schemeClr val="bg1"/>
                </a:solidFill>
              </a:rPr>
              <a:t>Clean cut</a:t>
            </a:r>
          </a:p>
          <a:p>
            <a:pPr marL="342900" indent="-342900">
              <a:buFont typeface="Arial" charset="0"/>
              <a:buChar char="•"/>
            </a:pPr>
            <a:r>
              <a:rPr lang="en-US" sz="2200" dirty="0">
                <a:solidFill>
                  <a:schemeClr val="bg1"/>
                </a:solidFill>
              </a:rPr>
              <a:t>Straight to the point</a:t>
            </a:r>
          </a:p>
          <a:p>
            <a:pPr marL="342900" indent="-342900">
              <a:buFont typeface="Arial" charset="0"/>
              <a:buChar char="•"/>
            </a:pPr>
            <a:r>
              <a:rPr lang="en-US" sz="2200" dirty="0">
                <a:solidFill>
                  <a:schemeClr val="bg1"/>
                </a:solidFill>
              </a:rPr>
              <a:t>Often gets herself in over her </a:t>
            </a:r>
            <a:r>
              <a:rPr lang="en-US" sz="2200" dirty="0" smtClean="0">
                <a:solidFill>
                  <a:schemeClr val="bg1"/>
                </a:solidFill>
              </a:rPr>
              <a:t>head</a:t>
            </a:r>
            <a:endParaRPr lang="en-US" sz="2200" dirty="0">
              <a:solidFill>
                <a:schemeClr val="bg1"/>
              </a:solidFill>
            </a:endParaRPr>
          </a:p>
        </p:txBody>
      </p:sp>
      <p:pic>
        <p:nvPicPr>
          <p:cNvPr id="8" name="Picture 7"/>
          <p:cNvPicPr>
            <a:picLocks noChangeAspect="1"/>
          </p:cNvPicPr>
          <p:nvPr/>
        </p:nvPicPr>
        <p:blipFill>
          <a:blip r:embed="rId4"/>
          <a:stretch>
            <a:fillRect/>
          </a:stretch>
        </p:blipFill>
        <p:spPr>
          <a:xfrm>
            <a:off x="6595645" y="3986111"/>
            <a:ext cx="2071000" cy="2782174"/>
          </a:xfrm>
          <a:prstGeom prst="rect">
            <a:avLst/>
          </a:prstGeom>
        </p:spPr>
      </p:pic>
      <p:pic>
        <p:nvPicPr>
          <p:cNvPr id="5" name="Picture 4"/>
          <p:cNvPicPr>
            <a:picLocks noChangeAspect="1"/>
          </p:cNvPicPr>
          <p:nvPr/>
        </p:nvPicPr>
        <p:blipFill rotWithShape="1">
          <a:blip r:embed="rId5"/>
          <a:srcRect r="-304" b="4811"/>
          <a:stretch/>
        </p:blipFill>
        <p:spPr>
          <a:xfrm>
            <a:off x="688115" y="970327"/>
            <a:ext cx="2279186" cy="2836122"/>
          </a:xfrm>
          <a:prstGeom prst="rect">
            <a:avLst/>
          </a:prstGeom>
        </p:spPr>
      </p:pic>
      <p:pic>
        <p:nvPicPr>
          <p:cNvPr id="14" name="Picture 13"/>
          <p:cNvPicPr>
            <a:picLocks noChangeAspect="1"/>
          </p:cNvPicPr>
          <p:nvPr/>
        </p:nvPicPr>
        <p:blipFill rotWithShape="1">
          <a:blip r:embed="rId6"/>
          <a:srcRect b="11966"/>
          <a:stretch/>
        </p:blipFill>
        <p:spPr>
          <a:xfrm>
            <a:off x="688115" y="3986111"/>
            <a:ext cx="2279186" cy="2799700"/>
          </a:xfrm>
          <a:prstGeom prst="rect">
            <a:avLst/>
          </a:prstGeom>
        </p:spPr>
      </p:pic>
      <p:sp>
        <p:nvSpPr>
          <p:cNvPr id="12" name="TextBox 11"/>
          <p:cNvSpPr txBox="1"/>
          <p:nvPr/>
        </p:nvSpPr>
        <p:spPr>
          <a:xfrm>
            <a:off x="6940232" y="529823"/>
            <a:ext cx="5251768" cy="307777"/>
          </a:xfrm>
          <a:prstGeom prst="rect">
            <a:avLst/>
          </a:prstGeom>
          <a:noFill/>
        </p:spPr>
        <p:txBody>
          <a:bodyPr wrap="square" rtlCol="0">
            <a:spAutoFit/>
          </a:bodyPr>
          <a:lstStyle/>
          <a:p>
            <a:pPr algn="ctr"/>
            <a:r>
              <a:rPr lang="en-US" sz="1400" dirty="0">
                <a:solidFill>
                  <a:schemeClr val="bg1"/>
                </a:solidFill>
                <a:ea typeface="Lucida Handwriting" charset="0"/>
                <a:cs typeface="Lucida Handwriting" charset="0"/>
              </a:rPr>
              <a:t>*Cast is non-contractual </a:t>
            </a:r>
            <a:endParaRPr lang="en-US" sz="1200" dirty="0">
              <a:solidFill>
                <a:schemeClr val="bg1"/>
              </a:solidFill>
              <a:ea typeface="Lucida Handwriting" charset="0"/>
              <a:cs typeface="Lucida Handwriting" charset="0"/>
            </a:endParaRPr>
          </a:p>
        </p:txBody>
      </p:sp>
      <p:sp>
        <p:nvSpPr>
          <p:cNvPr id="2" name="Slide Number Placeholder 1"/>
          <p:cNvSpPr>
            <a:spLocks noGrp="1"/>
          </p:cNvSpPr>
          <p:nvPr>
            <p:ph type="sldNum" sz="quarter" idx="12"/>
          </p:nvPr>
        </p:nvSpPr>
        <p:spPr/>
        <p:txBody>
          <a:bodyPr/>
          <a:lstStyle/>
          <a:p>
            <a:r>
              <a:rPr lang="en-US" dirty="0"/>
              <a:t>5</a:t>
            </a:r>
          </a:p>
        </p:txBody>
      </p:sp>
    </p:spTree>
    <p:extLst>
      <p:ext uri="{BB962C8B-B14F-4D97-AF65-F5344CB8AC3E}">
        <p14:creationId xmlns:p14="http://schemas.microsoft.com/office/powerpoint/2010/main" val="653396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p:cNvSpPr txBox="1"/>
          <p:nvPr/>
        </p:nvSpPr>
        <p:spPr>
          <a:xfrm>
            <a:off x="0" y="313730"/>
            <a:ext cx="12192000" cy="707886"/>
          </a:xfrm>
          <a:prstGeom prst="rect">
            <a:avLst/>
          </a:prstGeom>
          <a:noFill/>
        </p:spPr>
        <p:txBody>
          <a:bodyPr wrap="square" rtlCol="0">
            <a:spAutoFit/>
          </a:bodyPr>
          <a:lstStyle/>
          <a:p>
            <a:pPr algn="ctr"/>
            <a:r>
              <a:rPr lang="en-US" sz="4000" dirty="0">
                <a:solidFill>
                  <a:schemeClr val="bg1"/>
                </a:solidFill>
                <a:ea typeface="Lucida Handwriting" charset="0"/>
                <a:cs typeface="Lucida Handwriting" charset="0"/>
              </a:rPr>
              <a:t>Casting and Auditions</a:t>
            </a:r>
          </a:p>
        </p:txBody>
      </p:sp>
      <p:sp>
        <p:nvSpPr>
          <p:cNvPr id="11" name="TextBox 10"/>
          <p:cNvSpPr txBox="1"/>
          <p:nvPr/>
        </p:nvSpPr>
        <p:spPr>
          <a:xfrm>
            <a:off x="668304" y="1272937"/>
            <a:ext cx="10855391" cy="5170646"/>
          </a:xfrm>
          <a:prstGeom prst="rect">
            <a:avLst/>
          </a:prstGeom>
          <a:noFill/>
        </p:spPr>
        <p:txBody>
          <a:bodyPr wrap="square" rtlCol="0">
            <a:spAutoFit/>
          </a:bodyPr>
          <a:lstStyle/>
          <a:p>
            <a:pPr algn="just"/>
            <a:r>
              <a:rPr lang="en-ZA" sz="2200" dirty="0" smtClean="0">
                <a:solidFill>
                  <a:schemeClr val="bg1"/>
                </a:solidFill>
                <a:latin typeface="Calibri" charset="0"/>
                <a:ea typeface="Calibri" charset="0"/>
                <a:cs typeface="Calibri" charset="0"/>
              </a:rPr>
              <a:t>The process of casting initially dealt with the age of the child actors versus their  characters. I insisted on casting actors that respectively suited the roles they that were going to play, in order to present the story in its most realistic light, i.e. 15-years-olds being 15-year-olds. From that point, I put out a cattle call to four schools; Crawford College, Saint Mary’s, </a:t>
            </a:r>
            <a:r>
              <a:rPr lang="en-ZA" sz="2200" dirty="0" err="1" smtClean="0">
                <a:solidFill>
                  <a:schemeClr val="bg1"/>
                </a:solidFill>
                <a:latin typeface="Calibri" charset="0"/>
                <a:ea typeface="Calibri" charset="0"/>
                <a:cs typeface="Calibri" charset="0"/>
              </a:rPr>
              <a:t>Reddam</a:t>
            </a:r>
            <a:r>
              <a:rPr lang="en-ZA" sz="2200" dirty="0" smtClean="0">
                <a:solidFill>
                  <a:schemeClr val="bg1"/>
                </a:solidFill>
                <a:latin typeface="Calibri" charset="0"/>
                <a:ea typeface="Calibri" charset="0"/>
                <a:cs typeface="Calibri" charset="0"/>
              </a:rPr>
              <a:t> House and Redhill. </a:t>
            </a:r>
          </a:p>
          <a:p>
            <a:pPr algn="just"/>
            <a:endParaRPr lang="en-ZA" sz="2200" dirty="0">
              <a:solidFill>
                <a:schemeClr val="bg1"/>
              </a:solidFill>
              <a:latin typeface="Calibri" charset="0"/>
              <a:ea typeface="Calibri" charset="0"/>
              <a:cs typeface="Calibri" charset="0"/>
            </a:endParaRPr>
          </a:p>
          <a:p>
            <a:pPr algn="just"/>
            <a:r>
              <a:rPr lang="en-ZA" sz="2200" dirty="0" smtClean="0">
                <a:solidFill>
                  <a:schemeClr val="bg1"/>
                </a:solidFill>
                <a:latin typeface="Calibri" charset="0"/>
                <a:ea typeface="Calibri" charset="0"/>
                <a:cs typeface="Calibri" charset="0"/>
              </a:rPr>
              <a:t>Over a five month period </a:t>
            </a:r>
            <a:r>
              <a:rPr lang="en-ZA" sz="2200" dirty="0">
                <a:solidFill>
                  <a:schemeClr val="bg1"/>
                </a:solidFill>
                <a:latin typeface="Calibri" charset="0"/>
                <a:ea typeface="Calibri" charset="0"/>
                <a:cs typeface="Calibri" charset="0"/>
              </a:rPr>
              <a:t>I</a:t>
            </a:r>
            <a:r>
              <a:rPr lang="en-ZA" sz="2200" dirty="0" smtClean="0">
                <a:solidFill>
                  <a:schemeClr val="bg1"/>
                </a:solidFill>
                <a:latin typeface="Calibri" charset="0"/>
                <a:ea typeface="Calibri" charset="0"/>
                <a:cs typeface="Calibri" charset="0"/>
              </a:rPr>
              <a:t> auditioned actors from all of these school. Beginning with an initial call I got a sense of which actors had the right look, energy and talent in order to portray their given characters. Actors were given sections of the script to prepare for the auditions. During the audition they were given notes in order to see if they could take direction. This was followed by a call back session, in which I called back the top choices from the initial casting sessions. This took the same format as the initial casting session. Subsequent to reviewing this footage, the final actors were chosen to take part in a screen test, in which they were all given individual direction in order to see if they worked together on screen. </a:t>
            </a:r>
          </a:p>
          <a:p>
            <a:pPr algn="just"/>
            <a:endParaRPr lang="en-ZA" sz="2200" dirty="0">
              <a:solidFill>
                <a:schemeClr val="bg1"/>
              </a:solidFill>
              <a:latin typeface="Calibri" charset="0"/>
              <a:ea typeface="Calibri" charset="0"/>
              <a:cs typeface="Calibri" charset="0"/>
            </a:endParaRPr>
          </a:p>
        </p:txBody>
      </p:sp>
      <p:sp>
        <p:nvSpPr>
          <p:cNvPr id="2" name="Slide Number Placeholder 1"/>
          <p:cNvSpPr>
            <a:spLocks noGrp="1"/>
          </p:cNvSpPr>
          <p:nvPr>
            <p:ph type="sldNum" sz="quarter" idx="12"/>
          </p:nvPr>
        </p:nvSpPr>
        <p:spPr/>
        <p:txBody>
          <a:bodyPr/>
          <a:lstStyle/>
          <a:p>
            <a:r>
              <a:rPr lang="en-US" dirty="0"/>
              <a:t>6</a:t>
            </a:r>
          </a:p>
        </p:txBody>
      </p:sp>
    </p:spTree>
    <p:extLst>
      <p:ext uri="{BB962C8B-B14F-4D97-AF65-F5344CB8AC3E}">
        <p14:creationId xmlns:p14="http://schemas.microsoft.com/office/powerpoint/2010/main" val="52297172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2"/>
          <p:cNvSpPr/>
          <p:nvPr/>
        </p:nvSpPr>
        <p:spPr>
          <a:xfrm>
            <a:off x="668303" y="405537"/>
            <a:ext cx="10855391" cy="2123658"/>
          </a:xfrm>
          <a:prstGeom prst="rect">
            <a:avLst/>
          </a:prstGeom>
        </p:spPr>
        <p:txBody>
          <a:bodyPr wrap="square">
            <a:spAutoFit/>
          </a:bodyPr>
          <a:lstStyle/>
          <a:p>
            <a:r>
              <a:rPr lang="en-ZA" sz="2200" dirty="0">
                <a:solidFill>
                  <a:schemeClr val="bg1"/>
                </a:solidFill>
                <a:latin typeface="Calibri" charset="0"/>
                <a:ea typeface="Calibri" charset="0"/>
                <a:cs typeface="Calibri" charset="0"/>
              </a:rPr>
              <a:t>Having </a:t>
            </a:r>
            <a:r>
              <a:rPr lang="en-ZA" sz="2200" dirty="0" smtClean="0">
                <a:solidFill>
                  <a:schemeClr val="bg1"/>
                </a:solidFill>
                <a:latin typeface="Calibri" charset="0"/>
                <a:ea typeface="Calibri" charset="0"/>
                <a:cs typeface="Calibri" charset="0"/>
              </a:rPr>
              <a:t>found the perfect young actors who gelled together incredibly </a:t>
            </a:r>
            <a:r>
              <a:rPr lang="en-ZA" sz="2200" dirty="0">
                <a:solidFill>
                  <a:schemeClr val="bg1"/>
                </a:solidFill>
                <a:latin typeface="Calibri" charset="0"/>
                <a:ea typeface="Calibri" charset="0"/>
                <a:cs typeface="Calibri" charset="0"/>
              </a:rPr>
              <a:t>well </a:t>
            </a:r>
            <a:r>
              <a:rPr lang="en-ZA" sz="2200" dirty="0" smtClean="0">
                <a:solidFill>
                  <a:schemeClr val="bg1"/>
                </a:solidFill>
                <a:latin typeface="Calibri" charset="0"/>
                <a:ea typeface="Calibri" charset="0"/>
                <a:cs typeface="Calibri" charset="0"/>
              </a:rPr>
              <a:t>on screen, as well as the adult actors (of whom were selected because they are industry professionals), I </a:t>
            </a:r>
            <a:r>
              <a:rPr lang="en-ZA" sz="2200" dirty="0">
                <a:solidFill>
                  <a:schemeClr val="bg1"/>
                </a:solidFill>
                <a:latin typeface="Calibri" charset="0"/>
                <a:ea typeface="Calibri" charset="0"/>
                <a:cs typeface="Calibri" charset="0"/>
              </a:rPr>
              <a:t>consider </a:t>
            </a:r>
            <a:r>
              <a:rPr lang="en-ZA" sz="2200" dirty="0" smtClean="0">
                <a:solidFill>
                  <a:schemeClr val="bg1"/>
                </a:solidFill>
                <a:latin typeface="Calibri" charset="0"/>
                <a:ea typeface="Calibri" charset="0"/>
                <a:cs typeface="Calibri" charset="0"/>
              </a:rPr>
              <a:t>the casting process </a:t>
            </a:r>
            <a:r>
              <a:rPr lang="en-ZA" sz="2200" dirty="0">
                <a:solidFill>
                  <a:schemeClr val="bg1"/>
                </a:solidFill>
                <a:latin typeface="Calibri" charset="0"/>
                <a:ea typeface="Calibri" charset="0"/>
                <a:cs typeface="Calibri" charset="0"/>
              </a:rPr>
              <a:t>to have been incredibly </a:t>
            </a:r>
            <a:r>
              <a:rPr lang="en-ZA" sz="2200" dirty="0" smtClean="0">
                <a:solidFill>
                  <a:schemeClr val="bg1"/>
                </a:solidFill>
                <a:latin typeface="Calibri" charset="0"/>
                <a:ea typeface="Calibri" charset="0"/>
                <a:cs typeface="Calibri" charset="0"/>
              </a:rPr>
              <a:t>successful. </a:t>
            </a:r>
            <a:r>
              <a:rPr lang="en-US" sz="2200" dirty="0">
                <a:solidFill>
                  <a:schemeClr val="bg1"/>
                </a:solidFill>
                <a:latin typeface="Calibri" charset="0"/>
                <a:ea typeface="Calibri" charset="0"/>
                <a:cs typeface="Calibri" charset="0"/>
              </a:rPr>
              <a:t>Below </a:t>
            </a:r>
            <a:r>
              <a:rPr lang="en-US" sz="2200" dirty="0" smtClean="0">
                <a:solidFill>
                  <a:schemeClr val="bg1"/>
                </a:solidFill>
                <a:latin typeface="Calibri" charset="0"/>
                <a:ea typeface="Calibri" charset="0"/>
                <a:cs typeface="Calibri" charset="0"/>
              </a:rPr>
              <a:t>is a selection of audition clips put together in order to illustrate the process:</a:t>
            </a:r>
            <a:endParaRPr lang="en-US" sz="2200" dirty="0">
              <a:solidFill>
                <a:schemeClr val="bg1"/>
              </a:solidFill>
              <a:latin typeface="Calibri" charset="0"/>
              <a:ea typeface="Calibri" charset="0"/>
              <a:cs typeface="Calibri" charset="0"/>
            </a:endParaRPr>
          </a:p>
          <a:p>
            <a:endParaRPr lang="en-US" sz="2200" dirty="0">
              <a:solidFill>
                <a:schemeClr val="bg1"/>
              </a:solidFill>
              <a:latin typeface="Calibri" charset="0"/>
              <a:ea typeface="Calibri" charset="0"/>
              <a:cs typeface="Calibri" charset="0"/>
            </a:endParaRPr>
          </a:p>
          <a:p>
            <a:pPr algn="just"/>
            <a:endParaRPr lang="en-ZA" sz="2200" dirty="0" smtClean="0">
              <a:solidFill>
                <a:schemeClr val="bg1"/>
              </a:solidFill>
              <a:latin typeface="Calibri" charset="0"/>
              <a:ea typeface="Calibri" charset="0"/>
              <a:cs typeface="Calibri" charset="0"/>
            </a:endParaRPr>
          </a:p>
        </p:txBody>
      </p:sp>
      <p:sp>
        <p:nvSpPr>
          <p:cNvPr id="4" name="Slide Number Placeholder 3"/>
          <p:cNvSpPr>
            <a:spLocks noGrp="1"/>
          </p:cNvSpPr>
          <p:nvPr>
            <p:ph type="sldNum" sz="quarter" idx="12"/>
          </p:nvPr>
        </p:nvSpPr>
        <p:spPr/>
        <p:txBody>
          <a:bodyPr/>
          <a:lstStyle/>
          <a:p>
            <a:r>
              <a:rPr lang="en-US" dirty="0"/>
              <a:t>7</a:t>
            </a:r>
          </a:p>
        </p:txBody>
      </p:sp>
      <p:sp>
        <p:nvSpPr>
          <p:cNvPr id="7" name="TextBox 6"/>
          <p:cNvSpPr txBox="1"/>
          <p:nvPr/>
        </p:nvSpPr>
        <p:spPr>
          <a:xfrm>
            <a:off x="-2" y="3242898"/>
            <a:ext cx="12191999" cy="477054"/>
          </a:xfrm>
          <a:prstGeom prst="rect">
            <a:avLst/>
          </a:prstGeom>
          <a:noFill/>
        </p:spPr>
        <p:txBody>
          <a:bodyPr wrap="square" rtlCol="0">
            <a:spAutoFit/>
          </a:bodyPr>
          <a:lstStyle/>
          <a:p>
            <a:pPr algn="ctr"/>
            <a:r>
              <a:rPr lang="en-US" sz="2400" b="1" dirty="0" smtClean="0">
                <a:solidFill>
                  <a:schemeClr val="bg1"/>
                </a:solidFill>
                <a:ea typeface="Lucida Handwriting" charset="0"/>
                <a:cs typeface="Lucida Handwriting" charset="0"/>
              </a:rPr>
              <a:t>PLEASE SEE THE VIDEO FILE </a:t>
            </a:r>
            <a:r>
              <a:rPr lang="mr-IN" sz="2400" b="1" dirty="0" smtClean="0">
                <a:solidFill>
                  <a:schemeClr val="bg1"/>
                </a:solidFill>
                <a:ea typeface="Lucida Handwriting" charset="0"/>
                <a:cs typeface="Lucida Handwriting" charset="0"/>
              </a:rPr>
              <a:t>–</a:t>
            </a:r>
            <a:r>
              <a:rPr lang="en-US" sz="2400" b="1" dirty="0" smtClean="0">
                <a:solidFill>
                  <a:schemeClr val="bg1"/>
                </a:solidFill>
                <a:ea typeface="Lucida Handwriting" charset="0"/>
                <a:cs typeface="Lucida Handwriting" charset="0"/>
              </a:rPr>
              <a:t> 1. CASTING AND AUDITIONS </a:t>
            </a:r>
            <a:endParaRPr lang="en-US" sz="2400" dirty="0">
              <a:solidFill>
                <a:schemeClr val="bg1"/>
              </a:solidFill>
              <a:ea typeface="Lucida Handwriting" charset="0"/>
              <a:cs typeface="Lucida Handwriting" charset="0"/>
            </a:endParaRPr>
          </a:p>
        </p:txBody>
      </p:sp>
    </p:spTree>
    <p:extLst>
      <p:ext uri="{BB962C8B-B14F-4D97-AF65-F5344CB8AC3E}">
        <p14:creationId xmlns:p14="http://schemas.microsoft.com/office/powerpoint/2010/main" val="81814487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p:cNvSpPr txBox="1"/>
          <p:nvPr/>
        </p:nvSpPr>
        <p:spPr>
          <a:xfrm>
            <a:off x="0" y="313730"/>
            <a:ext cx="12192000" cy="707886"/>
          </a:xfrm>
          <a:prstGeom prst="rect">
            <a:avLst/>
          </a:prstGeom>
          <a:noFill/>
        </p:spPr>
        <p:txBody>
          <a:bodyPr wrap="square" rtlCol="0">
            <a:spAutoFit/>
          </a:bodyPr>
          <a:lstStyle/>
          <a:p>
            <a:pPr algn="ctr"/>
            <a:r>
              <a:rPr lang="en-US" sz="4000" dirty="0">
                <a:solidFill>
                  <a:schemeClr val="bg1"/>
                </a:solidFill>
                <a:ea typeface="Lucida Handwriting" charset="0"/>
                <a:cs typeface="Lucida Handwriting" charset="0"/>
              </a:rPr>
              <a:t>Table Read: </a:t>
            </a:r>
            <a:r>
              <a:rPr lang="en-US" sz="4000" dirty="0" smtClean="0">
                <a:solidFill>
                  <a:schemeClr val="bg1"/>
                </a:solidFill>
                <a:ea typeface="Lucida Handwriting" charset="0"/>
                <a:cs typeface="Lucida Handwriting" charset="0"/>
              </a:rPr>
              <a:t>Images</a:t>
            </a:r>
            <a:endParaRPr lang="en-US" sz="4000" dirty="0">
              <a:solidFill>
                <a:schemeClr val="bg1"/>
              </a:solidFill>
              <a:ea typeface="Lucida Handwriting" charset="0"/>
              <a:cs typeface="Lucida Handwriting" charset="0"/>
            </a:endParaRPr>
          </a:p>
        </p:txBody>
      </p:sp>
      <p:sp>
        <p:nvSpPr>
          <p:cNvPr id="2" name="Rectangle 1"/>
          <p:cNvSpPr/>
          <p:nvPr/>
        </p:nvSpPr>
        <p:spPr>
          <a:xfrm>
            <a:off x="864297" y="1021616"/>
            <a:ext cx="10033348" cy="769441"/>
          </a:xfrm>
          <a:prstGeom prst="rect">
            <a:avLst/>
          </a:prstGeom>
        </p:spPr>
        <p:txBody>
          <a:bodyPr wrap="square">
            <a:spAutoFit/>
          </a:bodyPr>
          <a:lstStyle/>
          <a:p>
            <a:pPr algn="just"/>
            <a:r>
              <a:rPr lang="en-US" sz="2200" dirty="0">
                <a:solidFill>
                  <a:srgbClr val="FFFFFF"/>
                </a:solidFill>
                <a:latin typeface="Calibri" charset="0"/>
              </a:rPr>
              <a:t>In order to get a better sense of how the script read, I organized a live table read with the entire cast. Below are images and </a:t>
            </a:r>
            <a:r>
              <a:rPr lang="en-US" sz="2200" dirty="0" smtClean="0">
                <a:solidFill>
                  <a:srgbClr val="FFFFFF"/>
                </a:solidFill>
                <a:latin typeface="Calibri" charset="0"/>
              </a:rPr>
              <a:t>video clips </a:t>
            </a:r>
            <a:r>
              <a:rPr lang="en-US" sz="2200" dirty="0">
                <a:solidFill>
                  <a:srgbClr val="FFFFFF"/>
                </a:solidFill>
                <a:latin typeface="Calibri" charset="0"/>
              </a:rPr>
              <a:t>from the table read:</a:t>
            </a:r>
            <a:endParaRPr lang="en-US" sz="22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863" y="4327358"/>
            <a:ext cx="3459078" cy="2306052"/>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87714" y="4327358"/>
            <a:ext cx="3459078" cy="2306052"/>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3946778" y="2764200"/>
            <a:ext cx="4350116" cy="2900077"/>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87714" y="1904176"/>
            <a:ext cx="3437700" cy="2291800"/>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6930" y="1907302"/>
            <a:ext cx="3433011" cy="2288674"/>
          </a:xfrm>
          <a:prstGeom prst="rect">
            <a:avLst/>
          </a:prstGeom>
        </p:spPr>
      </p:pic>
      <p:sp>
        <p:nvSpPr>
          <p:cNvPr id="6" name="Slide Number Placeholder 5"/>
          <p:cNvSpPr>
            <a:spLocks noGrp="1"/>
          </p:cNvSpPr>
          <p:nvPr>
            <p:ph type="sldNum" sz="quarter" idx="12"/>
          </p:nvPr>
        </p:nvSpPr>
        <p:spPr/>
        <p:txBody>
          <a:bodyPr/>
          <a:lstStyle/>
          <a:p>
            <a:r>
              <a:rPr lang="en-US" dirty="0" smtClean="0"/>
              <a:t>8</a:t>
            </a:r>
            <a:endParaRPr lang="en-US" dirty="0"/>
          </a:p>
        </p:txBody>
      </p:sp>
    </p:spTree>
    <p:extLst>
      <p:ext uri="{BB962C8B-B14F-4D97-AF65-F5344CB8AC3E}">
        <p14:creationId xmlns:p14="http://schemas.microsoft.com/office/powerpoint/2010/main" val="266623505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p:cNvSpPr txBox="1"/>
          <p:nvPr/>
        </p:nvSpPr>
        <p:spPr>
          <a:xfrm>
            <a:off x="0" y="313730"/>
            <a:ext cx="12192000" cy="707886"/>
          </a:xfrm>
          <a:prstGeom prst="rect">
            <a:avLst/>
          </a:prstGeom>
          <a:noFill/>
        </p:spPr>
        <p:txBody>
          <a:bodyPr wrap="square" rtlCol="0">
            <a:spAutoFit/>
          </a:bodyPr>
          <a:lstStyle/>
          <a:p>
            <a:pPr algn="ctr"/>
            <a:r>
              <a:rPr lang="en-US" sz="4000" dirty="0">
                <a:solidFill>
                  <a:schemeClr val="bg1"/>
                </a:solidFill>
                <a:ea typeface="Lucida Handwriting" charset="0"/>
                <a:cs typeface="Lucida Handwriting" charset="0"/>
              </a:rPr>
              <a:t>Table Read: </a:t>
            </a:r>
            <a:r>
              <a:rPr lang="en-US" sz="4000" dirty="0" smtClean="0">
                <a:solidFill>
                  <a:schemeClr val="bg1"/>
                </a:solidFill>
                <a:ea typeface="Lucida Handwriting" charset="0"/>
                <a:cs typeface="Lucida Handwriting" charset="0"/>
              </a:rPr>
              <a:t>Images</a:t>
            </a:r>
            <a:endParaRPr lang="en-US" sz="4000" dirty="0">
              <a:solidFill>
                <a:schemeClr val="bg1"/>
              </a:solidFill>
              <a:ea typeface="Lucida Handwriting" charset="0"/>
              <a:cs typeface="Lucida Handwriting"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069" y="1208769"/>
            <a:ext cx="3685298" cy="2456865"/>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45199" y="1198080"/>
            <a:ext cx="3701331" cy="2467554"/>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3901725" y="2215593"/>
            <a:ext cx="4350118" cy="2900079"/>
          </a:xfrm>
          <a:prstGeom prst="rect">
            <a:avLst/>
          </a:prstGeom>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3069" y="3787031"/>
            <a:ext cx="3685298" cy="2456865"/>
          </a:xfrm>
          <a:prstGeom prst="rect">
            <a:avLst/>
          </a:prstGeom>
        </p:spPr>
      </p:pic>
      <p:pic>
        <p:nvPicPr>
          <p:cNvPr id="16" name="Pictur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45199" y="3776343"/>
            <a:ext cx="3701331" cy="2467554"/>
          </a:xfrm>
          <a:prstGeom prst="rect">
            <a:avLst/>
          </a:prstGeom>
        </p:spPr>
      </p:pic>
      <p:sp>
        <p:nvSpPr>
          <p:cNvPr id="2" name="Slide Number Placeholder 1"/>
          <p:cNvSpPr>
            <a:spLocks noGrp="1"/>
          </p:cNvSpPr>
          <p:nvPr>
            <p:ph type="sldNum" sz="quarter" idx="12"/>
          </p:nvPr>
        </p:nvSpPr>
        <p:spPr/>
        <p:txBody>
          <a:bodyPr/>
          <a:lstStyle/>
          <a:p>
            <a:r>
              <a:rPr lang="en-US" dirty="0" smtClean="0"/>
              <a:t>9</a:t>
            </a:r>
            <a:endParaRPr lang="en-US" dirty="0"/>
          </a:p>
        </p:txBody>
      </p:sp>
    </p:spTree>
    <p:extLst>
      <p:ext uri="{BB962C8B-B14F-4D97-AF65-F5344CB8AC3E}">
        <p14:creationId xmlns:p14="http://schemas.microsoft.com/office/powerpoint/2010/main" val="205162522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p:cNvSpPr txBox="1"/>
          <p:nvPr/>
        </p:nvSpPr>
        <p:spPr>
          <a:xfrm>
            <a:off x="0" y="313730"/>
            <a:ext cx="12192000" cy="707886"/>
          </a:xfrm>
          <a:prstGeom prst="rect">
            <a:avLst/>
          </a:prstGeom>
          <a:noFill/>
        </p:spPr>
        <p:txBody>
          <a:bodyPr wrap="square" rtlCol="0">
            <a:spAutoFit/>
          </a:bodyPr>
          <a:lstStyle/>
          <a:p>
            <a:pPr algn="ctr"/>
            <a:r>
              <a:rPr lang="en-US" sz="4000" dirty="0">
                <a:solidFill>
                  <a:schemeClr val="bg1"/>
                </a:solidFill>
                <a:ea typeface="Lucida Handwriting" charset="0"/>
                <a:cs typeface="Lucida Handwriting" charset="0"/>
              </a:rPr>
              <a:t>Table Read: </a:t>
            </a:r>
            <a:r>
              <a:rPr lang="en-US" sz="4000" dirty="0" smtClean="0">
                <a:solidFill>
                  <a:schemeClr val="bg1"/>
                </a:solidFill>
                <a:ea typeface="Lucida Handwriting" charset="0"/>
                <a:cs typeface="Lucida Handwriting" charset="0"/>
              </a:rPr>
              <a:t>Video Clips</a:t>
            </a:r>
            <a:endParaRPr lang="en-US" sz="4000" dirty="0">
              <a:solidFill>
                <a:schemeClr val="bg1"/>
              </a:solidFill>
              <a:ea typeface="Lucida Handwriting" charset="0"/>
              <a:cs typeface="Lucida Handwriting" charset="0"/>
            </a:endParaRPr>
          </a:p>
        </p:txBody>
      </p:sp>
      <p:sp>
        <p:nvSpPr>
          <p:cNvPr id="4" name="Slide Number Placeholder 3"/>
          <p:cNvSpPr>
            <a:spLocks noGrp="1"/>
          </p:cNvSpPr>
          <p:nvPr>
            <p:ph type="sldNum" sz="quarter" idx="12"/>
          </p:nvPr>
        </p:nvSpPr>
        <p:spPr/>
        <p:txBody>
          <a:bodyPr/>
          <a:lstStyle/>
          <a:p>
            <a:r>
              <a:rPr lang="en-US" dirty="0" smtClean="0"/>
              <a:t>10</a:t>
            </a:r>
            <a:endParaRPr lang="en-US" dirty="0"/>
          </a:p>
        </p:txBody>
      </p:sp>
      <p:sp>
        <p:nvSpPr>
          <p:cNvPr id="7" name="TextBox 6"/>
          <p:cNvSpPr txBox="1"/>
          <p:nvPr/>
        </p:nvSpPr>
        <p:spPr>
          <a:xfrm>
            <a:off x="-2" y="3242898"/>
            <a:ext cx="12191999" cy="461665"/>
          </a:xfrm>
          <a:prstGeom prst="rect">
            <a:avLst/>
          </a:prstGeom>
          <a:noFill/>
        </p:spPr>
        <p:txBody>
          <a:bodyPr wrap="square" rtlCol="0">
            <a:spAutoFit/>
          </a:bodyPr>
          <a:lstStyle/>
          <a:p>
            <a:pPr algn="ctr"/>
            <a:r>
              <a:rPr lang="en-US" sz="2400" b="1" dirty="0" smtClean="0">
                <a:solidFill>
                  <a:schemeClr val="bg1"/>
                </a:solidFill>
                <a:ea typeface="Lucida Handwriting" charset="0"/>
                <a:cs typeface="Lucida Handwriting" charset="0"/>
              </a:rPr>
              <a:t>PLEASE SEE THE VIDEO FILE </a:t>
            </a:r>
            <a:r>
              <a:rPr lang="mr-IN" sz="2400" b="1" dirty="0" smtClean="0">
                <a:solidFill>
                  <a:schemeClr val="bg1"/>
                </a:solidFill>
                <a:ea typeface="Lucida Handwriting" charset="0"/>
                <a:cs typeface="Lucida Handwriting" charset="0"/>
              </a:rPr>
              <a:t>–</a:t>
            </a:r>
            <a:r>
              <a:rPr lang="en-US" sz="2400" b="1" dirty="0" smtClean="0">
                <a:solidFill>
                  <a:schemeClr val="bg1"/>
                </a:solidFill>
                <a:ea typeface="Lucida Handwriting" charset="0"/>
                <a:cs typeface="Lucida Handwriting" charset="0"/>
              </a:rPr>
              <a:t> 2. TABLE READ</a:t>
            </a:r>
            <a:endParaRPr lang="en-US" sz="2400" dirty="0">
              <a:solidFill>
                <a:schemeClr val="bg1"/>
              </a:solidFill>
              <a:ea typeface="Lucida Handwriting" charset="0"/>
              <a:cs typeface="Lucida Handwriting" charset="0"/>
            </a:endParaRPr>
          </a:p>
        </p:txBody>
      </p:sp>
    </p:spTree>
    <p:extLst>
      <p:ext uri="{BB962C8B-B14F-4D97-AF65-F5344CB8AC3E}">
        <p14:creationId xmlns:p14="http://schemas.microsoft.com/office/powerpoint/2010/main" val="19635754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p:cNvSpPr txBox="1"/>
          <p:nvPr/>
        </p:nvSpPr>
        <p:spPr>
          <a:xfrm>
            <a:off x="0" y="313730"/>
            <a:ext cx="12192000" cy="707886"/>
          </a:xfrm>
          <a:prstGeom prst="rect">
            <a:avLst/>
          </a:prstGeom>
          <a:noFill/>
        </p:spPr>
        <p:txBody>
          <a:bodyPr wrap="square" rtlCol="0">
            <a:spAutoFit/>
          </a:bodyPr>
          <a:lstStyle/>
          <a:p>
            <a:pPr algn="ctr"/>
            <a:r>
              <a:rPr lang="en-US" sz="4000" dirty="0">
                <a:solidFill>
                  <a:schemeClr val="bg1"/>
                </a:solidFill>
                <a:ea typeface="Lucida Handwriting" charset="0"/>
                <a:cs typeface="Lucida Handwriting" charset="0"/>
              </a:rPr>
              <a:t>Location 1 </a:t>
            </a:r>
            <a:r>
              <a:rPr lang="mr-IN" sz="4000" dirty="0">
                <a:solidFill>
                  <a:schemeClr val="bg1"/>
                </a:solidFill>
                <a:ea typeface="Lucida Handwriting" charset="0"/>
                <a:cs typeface="Lucida Handwriting" charset="0"/>
              </a:rPr>
              <a:t>–</a:t>
            </a:r>
            <a:r>
              <a:rPr lang="en-US" sz="4000" dirty="0">
                <a:solidFill>
                  <a:schemeClr val="bg1"/>
                </a:solidFill>
                <a:ea typeface="Lucida Handwriting" charset="0"/>
                <a:cs typeface="Lucida Handwriting" charset="0"/>
              </a:rPr>
              <a:t> School</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521735" y="2407226"/>
            <a:ext cx="3781294" cy="2520863"/>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6649" y="1021616"/>
            <a:ext cx="3969062" cy="2646041"/>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8899885" y="2359718"/>
            <a:ext cx="3781293" cy="2520862"/>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6247259" y="2359718"/>
            <a:ext cx="3781293" cy="2520862"/>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71828" y="3837659"/>
            <a:ext cx="3973883" cy="2649255"/>
          </a:xfrm>
          <a:prstGeom prst="rect">
            <a:avLst/>
          </a:prstGeom>
        </p:spPr>
      </p:pic>
      <p:sp>
        <p:nvSpPr>
          <p:cNvPr id="8" name="TextBox 7"/>
          <p:cNvSpPr txBox="1"/>
          <p:nvPr/>
        </p:nvSpPr>
        <p:spPr>
          <a:xfrm>
            <a:off x="7160160" y="1160115"/>
            <a:ext cx="1527131" cy="430887"/>
          </a:xfrm>
          <a:prstGeom prst="rect">
            <a:avLst/>
          </a:prstGeom>
          <a:noFill/>
        </p:spPr>
        <p:txBody>
          <a:bodyPr wrap="square" rtlCol="0">
            <a:spAutoFit/>
          </a:bodyPr>
          <a:lstStyle/>
          <a:p>
            <a:pPr algn="ctr"/>
            <a:r>
              <a:rPr lang="en-US" sz="2200" b="1" dirty="0">
                <a:solidFill>
                  <a:schemeClr val="bg1"/>
                </a:solidFill>
                <a:ea typeface="Lucida Handwriting" charset="0"/>
                <a:cs typeface="Lucida Handwriting" charset="0"/>
              </a:rPr>
              <a:t>SCENE 11</a:t>
            </a:r>
          </a:p>
        </p:txBody>
      </p:sp>
      <p:sp>
        <p:nvSpPr>
          <p:cNvPr id="7" name="Slide Number Placeholder 6"/>
          <p:cNvSpPr>
            <a:spLocks noGrp="1"/>
          </p:cNvSpPr>
          <p:nvPr>
            <p:ph type="sldNum" sz="quarter" idx="12"/>
          </p:nvPr>
        </p:nvSpPr>
        <p:spPr/>
        <p:txBody>
          <a:bodyPr/>
          <a:lstStyle/>
          <a:p>
            <a:r>
              <a:rPr lang="en-US" dirty="0" smtClean="0"/>
              <a:t>11</a:t>
            </a:r>
            <a:endParaRPr lang="en-US" dirty="0"/>
          </a:p>
        </p:txBody>
      </p:sp>
    </p:spTree>
    <p:extLst>
      <p:ext uri="{BB962C8B-B14F-4D97-AF65-F5344CB8AC3E}">
        <p14:creationId xmlns:p14="http://schemas.microsoft.com/office/powerpoint/2010/main" val="19374770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p:cNvSpPr txBox="1"/>
          <p:nvPr/>
        </p:nvSpPr>
        <p:spPr>
          <a:xfrm>
            <a:off x="0" y="401412"/>
            <a:ext cx="12191999" cy="707886"/>
          </a:xfrm>
          <a:prstGeom prst="rect">
            <a:avLst/>
          </a:prstGeom>
          <a:noFill/>
        </p:spPr>
        <p:txBody>
          <a:bodyPr wrap="square" rtlCol="0">
            <a:spAutoFit/>
          </a:bodyPr>
          <a:lstStyle/>
          <a:p>
            <a:pPr algn="ctr"/>
            <a:r>
              <a:rPr lang="en-US" sz="4000" dirty="0">
                <a:solidFill>
                  <a:schemeClr val="bg1"/>
                </a:solidFill>
                <a:ea typeface="Lucida Handwriting" charset="0"/>
                <a:cs typeface="Lucida Handwriting" charset="0"/>
              </a:rPr>
              <a:t>Floor Plans</a:t>
            </a:r>
            <a:r>
              <a:rPr lang="en-US" sz="4000">
                <a:solidFill>
                  <a:schemeClr val="bg1"/>
                </a:solidFill>
                <a:ea typeface="Lucida Handwriting" charset="0"/>
                <a:cs typeface="Lucida Handwriting" charset="0"/>
              </a:rPr>
              <a:t>: </a:t>
            </a:r>
            <a:r>
              <a:rPr lang="en-US" sz="4000" smtClean="0">
                <a:solidFill>
                  <a:schemeClr val="bg1"/>
                </a:solidFill>
                <a:ea typeface="Lucida Handwriting" charset="0"/>
                <a:cs typeface="Lucida Handwriting" charset="0"/>
              </a:rPr>
              <a:t>Location 1 - Blocking </a:t>
            </a:r>
            <a:r>
              <a:rPr lang="en-US" sz="4000" dirty="0">
                <a:solidFill>
                  <a:schemeClr val="bg1"/>
                </a:solidFill>
                <a:ea typeface="Lucida Handwriting" charset="0"/>
                <a:cs typeface="Lucida Handwriting" charset="0"/>
              </a:rPr>
              <a:t>and </a:t>
            </a:r>
            <a:r>
              <a:rPr lang="en-US" sz="4000" dirty="0" smtClean="0">
                <a:solidFill>
                  <a:schemeClr val="bg1"/>
                </a:solidFill>
                <a:ea typeface="Lucida Handwriting" charset="0"/>
                <a:cs typeface="Lucida Handwriting" charset="0"/>
              </a:rPr>
              <a:t>Staging </a:t>
            </a:r>
            <a:endParaRPr lang="en-US" sz="4000" dirty="0">
              <a:solidFill>
                <a:schemeClr val="bg1"/>
              </a:solidFill>
              <a:ea typeface="Lucida Handwriting" charset="0"/>
              <a:cs typeface="Lucida Handwriting" charset="0"/>
            </a:endParaRPr>
          </a:p>
        </p:txBody>
      </p:sp>
      <p:sp>
        <p:nvSpPr>
          <p:cNvPr id="10" name="TextBox 9"/>
          <p:cNvSpPr txBox="1"/>
          <p:nvPr/>
        </p:nvSpPr>
        <p:spPr>
          <a:xfrm>
            <a:off x="0" y="1109298"/>
            <a:ext cx="12191999" cy="430887"/>
          </a:xfrm>
          <a:prstGeom prst="rect">
            <a:avLst/>
          </a:prstGeom>
          <a:noFill/>
        </p:spPr>
        <p:txBody>
          <a:bodyPr wrap="square" rtlCol="0">
            <a:spAutoFit/>
          </a:bodyPr>
          <a:lstStyle/>
          <a:p>
            <a:pPr algn="ctr"/>
            <a:r>
              <a:rPr lang="en-US" sz="2200" b="1" dirty="0">
                <a:solidFill>
                  <a:schemeClr val="bg1"/>
                </a:solidFill>
                <a:ea typeface="Lucida Handwriting" charset="0"/>
                <a:cs typeface="Lucida Handwriting" charset="0"/>
              </a:rPr>
              <a:t>SCENE 11 </a:t>
            </a:r>
            <a:r>
              <a:rPr lang="en-US" sz="2200" dirty="0">
                <a:solidFill>
                  <a:schemeClr val="bg1"/>
                </a:solidFill>
                <a:ea typeface="Lucida Handwriting" charset="0"/>
                <a:cs typeface="Lucida Handwriting" charset="0"/>
              </a:rPr>
              <a:t>(part 1) - </a:t>
            </a:r>
            <a:r>
              <a:rPr lang="en-US" sz="2200" dirty="0" smtClean="0">
                <a:solidFill>
                  <a:schemeClr val="bg1"/>
                </a:solidFill>
                <a:ea typeface="Lucida Handwriting" charset="0"/>
                <a:cs typeface="Lucida Handwriting" charset="0"/>
              </a:rPr>
              <a:t>1 Set-Up</a:t>
            </a:r>
            <a:endParaRPr lang="en-US" sz="2200" dirty="0">
              <a:solidFill>
                <a:schemeClr val="bg1"/>
              </a:solidFill>
              <a:ea typeface="Lucida Handwriting" charset="0"/>
              <a:cs typeface="Lucida Handwriting" charset="0"/>
            </a:endParaRPr>
          </a:p>
        </p:txBody>
      </p:sp>
      <p:cxnSp>
        <p:nvCxnSpPr>
          <p:cNvPr id="4" name="Straight Connector 3"/>
          <p:cNvCxnSpPr/>
          <p:nvPr/>
        </p:nvCxnSpPr>
        <p:spPr>
          <a:xfrm>
            <a:off x="1656566" y="2178355"/>
            <a:ext cx="8806842" cy="375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656566" y="4144526"/>
            <a:ext cx="8806842" cy="375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656566" y="2452084"/>
            <a:ext cx="8806842" cy="375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1656566" y="2178355"/>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1929282" y="2174752"/>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2255069" y="2171150"/>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2566927" y="2171150"/>
            <a:ext cx="246621" cy="2437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2852691" y="2151506"/>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3142079" y="2155963"/>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3464241" y="2153216"/>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3803075" y="2171149"/>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4141909" y="2204350"/>
            <a:ext cx="256044" cy="25931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4464071" y="2204350"/>
            <a:ext cx="232693" cy="2593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4786233" y="2197145"/>
            <a:ext cx="210223" cy="25133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5035598" y="2197144"/>
            <a:ext cx="246621" cy="2437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5321362" y="2177500"/>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5610750" y="2181957"/>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5932912" y="2179210"/>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6187358" y="2199892"/>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6513145" y="2196290"/>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6825003" y="2196290"/>
            <a:ext cx="246621" cy="2437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7110767" y="2176646"/>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7400155" y="2181103"/>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flipV="1">
            <a:off x="7679375" y="2196291"/>
            <a:ext cx="6543" cy="70081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H="1">
            <a:off x="7416197" y="2864076"/>
            <a:ext cx="272716" cy="3020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7416197" y="3868048"/>
            <a:ext cx="315484" cy="2905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V="1">
            <a:off x="1668953" y="2171149"/>
            <a:ext cx="1" cy="2688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4" name="Oval 73"/>
          <p:cNvSpPr/>
          <p:nvPr/>
        </p:nvSpPr>
        <p:spPr>
          <a:xfrm>
            <a:off x="9255855" y="3739711"/>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p:cNvSpPr/>
          <p:nvPr/>
        </p:nvSpPr>
        <p:spPr>
          <a:xfrm>
            <a:off x="9119497" y="3417494"/>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p:cNvSpPr/>
          <p:nvPr/>
        </p:nvSpPr>
        <p:spPr>
          <a:xfrm>
            <a:off x="9111476" y="309527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8" name="Straight Arrow Connector 77"/>
          <p:cNvCxnSpPr/>
          <p:nvPr/>
        </p:nvCxnSpPr>
        <p:spPr>
          <a:xfrm flipH="1">
            <a:off x="8485834" y="3223614"/>
            <a:ext cx="465221"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flipH="1">
            <a:off x="8533959" y="3545831"/>
            <a:ext cx="465221"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p:nvPr/>
        </p:nvCxnSpPr>
        <p:spPr>
          <a:xfrm flipH="1">
            <a:off x="8654276" y="3868048"/>
            <a:ext cx="465221"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9528571" y="3683382"/>
            <a:ext cx="366991" cy="369332"/>
          </a:xfrm>
          <a:prstGeom prst="rect">
            <a:avLst/>
          </a:prstGeom>
          <a:noFill/>
        </p:spPr>
        <p:txBody>
          <a:bodyPr wrap="square" rtlCol="0">
            <a:spAutoFit/>
          </a:bodyPr>
          <a:lstStyle/>
          <a:p>
            <a:r>
              <a:rPr lang="en-US" dirty="0">
                <a:solidFill>
                  <a:schemeClr val="bg1"/>
                </a:solidFill>
              </a:rPr>
              <a:t>R</a:t>
            </a:r>
          </a:p>
        </p:txBody>
      </p:sp>
      <p:sp>
        <p:nvSpPr>
          <p:cNvPr id="82" name="TextBox 81"/>
          <p:cNvSpPr txBox="1"/>
          <p:nvPr/>
        </p:nvSpPr>
        <p:spPr>
          <a:xfrm>
            <a:off x="9392213" y="3359932"/>
            <a:ext cx="366991" cy="369332"/>
          </a:xfrm>
          <a:prstGeom prst="rect">
            <a:avLst/>
          </a:prstGeom>
          <a:noFill/>
        </p:spPr>
        <p:txBody>
          <a:bodyPr wrap="square" rtlCol="0">
            <a:spAutoFit/>
          </a:bodyPr>
          <a:lstStyle/>
          <a:p>
            <a:r>
              <a:rPr lang="en-US" dirty="0">
                <a:solidFill>
                  <a:schemeClr val="bg1"/>
                </a:solidFill>
              </a:rPr>
              <a:t>Z</a:t>
            </a:r>
          </a:p>
        </p:txBody>
      </p:sp>
      <p:sp>
        <p:nvSpPr>
          <p:cNvPr id="83" name="TextBox 82"/>
          <p:cNvSpPr txBox="1"/>
          <p:nvPr/>
        </p:nvSpPr>
        <p:spPr>
          <a:xfrm>
            <a:off x="9392213" y="3033523"/>
            <a:ext cx="366991" cy="369332"/>
          </a:xfrm>
          <a:prstGeom prst="rect">
            <a:avLst/>
          </a:prstGeom>
          <a:noFill/>
        </p:spPr>
        <p:txBody>
          <a:bodyPr wrap="square" rtlCol="0">
            <a:spAutoFit/>
          </a:bodyPr>
          <a:lstStyle/>
          <a:p>
            <a:r>
              <a:rPr lang="en-US" dirty="0">
                <a:solidFill>
                  <a:schemeClr val="bg1"/>
                </a:solidFill>
              </a:rPr>
              <a:t>S</a:t>
            </a:r>
          </a:p>
        </p:txBody>
      </p:sp>
      <p:grpSp>
        <p:nvGrpSpPr>
          <p:cNvPr id="34" name="Group 33"/>
          <p:cNvGrpSpPr/>
          <p:nvPr/>
        </p:nvGrpSpPr>
        <p:grpSpPr>
          <a:xfrm>
            <a:off x="7400155" y="3280253"/>
            <a:ext cx="285763" cy="538970"/>
            <a:chOff x="7400155" y="4155831"/>
            <a:chExt cx="285763" cy="538970"/>
          </a:xfrm>
        </p:grpSpPr>
        <p:cxnSp>
          <p:nvCxnSpPr>
            <p:cNvPr id="6" name="Straight Connector 5"/>
            <p:cNvCxnSpPr/>
            <p:nvPr/>
          </p:nvCxnSpPr>
          <p:spPr>
            <a:xfrm flipH="1">
              <a:off x="7400155" y="4155831"/>
              <a:ext cx="285763" cy="283164"/>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flipV="1">
              <a:off x="7400157" y="4439610"/>
              <a:ext cx="285761" cy="255191"/>
            </a:xfrm>
            <a:prstGeom prst="line">
              <a:avLst/>
            </a:prstGeom>
          </p:spPr>
          <p:style>
            <a:lnRef idx="1">
              <a:schemeClr val="accent1"/>
            </a:lnRef>
            <a:fillRef idx="0">
              <a:schemeClr val="accent1"/>
            </a:fillRef>
            <a:effectRef idx="0">
              <a:schemeClr val="accent1"/>
            </a:effectRef>
            <a:fontRef idx="minor">
              <a:schemeClr val="tx1"/>
            </a:fontRef>
          </p:style>
        </p:cxnSp>
      </p:grpSp>
      <p:sp>
        <p:nvSpPr>
          <p:cNvPr id="51" name="TextBox 50"/>
          <p:cNvSpPr txBox="1"/>
          <p:nvPr/>
        </p:nvSpPr>
        <p:spPr>
          <a:xfrm>
            <a:off x="6877058" y="3200956"/>
            <a:ext cx="490301" cy="369332"/>
          </a:xfrm>
          <a:prstGeom prst="rect">
            <a:avLst/>
          </a:prstGeom>
          <a:noFill/>
        </p:spPr>
        <p:txBody>
          <a:bodyPr wrap="square" rtlCol="0">
            <a:spAutoFit/>
          </a:bodyPr>
          <a:lstStyle/>
          <a:p>
            <a:r>
              <a:rPr lang="en-US" dirty="0">
                <a:solidFill>
                  <a:schemeClr val="bg1"/>
                </a:solidFill>
              </a:rPr>
              <a:t>MS</a:t>
            </a:r>
          </a:p>
        </p:txBody>
      </p:sp>
      <p:cxnSp>
        <p:nvCxnSpPr>
          <p:cNvPr id="16" name="Straight Arrow Connector 15"/>
          <p:cNvCxnSpPr/>
          <p:nvPr/>
        </p:nvCxnSpPr>
        <p:spPr>
          <a:xfrm flipH="1">
            <a:off x="6666892" y="3569894"/>
            <a:ext cx="58023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4" name="Oval 53"/>
          <p:cNvSpPr/>
          <p:nvPr/>
        </p:nvSpPr>
        <p:spPr>
          <a:xfrm>
            <a:off x="5825635" y="3620114"/>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5742725" y="3886963"/>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6200137" y="3620114"/>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6113025" y="3886963"/>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6431962" y="3886963"/>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a:off x="5540353" y="3504987"/>
            <a:ext cx="366991" cy="369332"/>
          </a:xfrm>
          <a:prstGeom prst="rect">
            <a:avLst/>
          </a:prstGeom>
          <a:noFill/>
        </p:spPr>
        <p:txBody>
          <a:bodyPr wrap="square" rtlCol="0">
            <a:spAutoFit/>
          </a:bodyPr>
          <a:lstStyle/>
          <a:p>
            <a:r>
              <a:rPr lang="en-US" dirty="0">
                <a:solidFill>
                  <a:schemeClr val="bg1"/>
                </a:solidFill>
              </a:rPr>
              <a:t>A</a:t>
            </a:r>
          </a:p>
        </p:txBody>
      </p:sp>
      <p:sp>
        <p:nvSpPr>
          <p:cNvPr id="60" name="TextBox 59"/>
          <p:cNvSpPr txBox="1"/>
          <p:nvPr/>
        </p:nvSpPr>
        <p:spPr>
          <a:xfrm>
            <a:off x="5486410" y="3819223"/>
            <a:ext cx="366991" cy="369332"/>
          </a:xfrm>
          <a:prstGeom prst="rect">
            <a:avLst/>
          </a:prstGeom>
          <a:noFill/>
        </p:spPr>
        <p:txBody>
          <a:bodyPr wrap="square" rtlCol="0">
            <a:spAutoFit/>
          </a:bodyPr>
          <a:lstStyle/>
          <a:p>
            <a:r>
              <a:rPr lang="en-US">
                <a:solidFill>
                  <a:schemeClr val="bg1"/>
                </a:solidFill>
              </a:rPr>
              <a:t>F</a:t>
            </a:r>
            <a:endParaRPr lang="en-US" dirty="0">
              <a:solidFill>
                <a:schemeClr val="bg1"/>
              </a:solidFill>
            </a:endParaRPr>
          </a:p>
        </p:txBody>
      </p:sp>
      <p:sp>
        <p:nvSpPr>
          <p:cNvPr id="61" name="TextBox 60"/>
          <p:cNvSpPr txBox="1"/>
          <p:nvPr/>
        </p:nvSpPr>
        <p:spPr>
          <a:xfrm>
            <a:off x="6444433" y="3520534"/>
            <a:ext cx="366991" cy="369332"/>
          </a:xfrm>
          <a:prstGeom prst="rect">
            <a:avLst/>
          </a:prstGeom>
          <a:noFill/>
        </p:spPr>
        <p:txBody>
          <a:bodyPr wrap="square" rtlCol="0">
            <a:spAutoFit/>
          </a:bodyPr>
          <a:lstStyle/>
          <a:p>
            <a:r>
              <a:rPr lang="en-US">
                <a:solidFill>
                  <a:schemeClr val="bg1"/>
                </a:solidFill>
              </a:rPr>
              <a:t>F</a:t>
            </a:r>
            <a:endParaRPr lang="en-US" dirty="0">
              <a:solidFill>
                <a:schemeClr val="bg1"/>
              </a:solidFill>
            </a:endParaRPr>
          </a:p>
        </p:txBody>
      </p:sp>
      <p:sp>
        <p:nvSpPr>
          <p:cNvPr id="62" name="TextBox 61"/>
          <p:cNvSpPr txBox="1"/>
          <p:nvPr/>
        </p:nvSpPr>
        <p:spPr>
          <a:xfrm>
            <a:off x="6102372" y="4144526"/>
            <a:ext cx="366991" cy="369332"/>
          </a:xfrm>
          <a:prstGeom prst="rect">
            <a:avLst/>
          </a:prstGeom>
          <a:noFill/>
        </p:spPr>
        <p:txBody>
          <a:bodyPr wrap="square" rtlCol="0">
            <a:spAutoFit/>
          </a:bodyPr>
          <a:lstStyle/>
          <a:p>
            <a:r>
              <a:rPr lang="en-US">
                <a:solidFill>
                  <a:schemeClr val="bg1"/>
                </a:solidFill>
              </a:rPr>
              <a:t>F</a:t>
            </a:r>
            <a:endParaRPr lang="en-US" dirty="0">
              <a:solidFill>
                <a:schemeClr val="bg1"/>
              </a:solidFill>
            </a:endParaRPr>
          </a:p>
        </p:txBody>
      </p:sp>
      <p:sp>
        <p:nvSpPr>
          <p:cNvPr id="63" name="TextBox 62"/>
          <p:cNvSpPr txBox="1"/>
          <p:nvPr/>
        </p:nvSpPr>
        <p:spPr>
          <a:xfrm>
            <a:off x="6453971" y="4144526"/>
            <a:ext cx="366991" cy="369332"/>
          </a:xfrm>
          <a:prstGeom prst="rect">
            <a:avLst/>
          </a:prstGeom>
          <a:noFill/>
        </p:spPr>
        <p:txBody>
          <a:bodyPr wrap="square" rtlCol="0">
            <a:spAutoFit/>
          </a:bodyPr>
          <a:lstStyle/>
          <a:p>
            <a:r>
              <a:rPr lang="en-US">
                <a:solidFill>
                  <a:schemeClr val="bg1"/>
                </a:solidFill>
              </a:rPr>
              <a:t>F</a:t>
            </a:r>
            <a:endParaRPr lang="en-US" dirty="0">
              <a:solidFill>
                <a:schemeClr val="bg1"/>
              </a:solidFill>
            </a:endParaRPr>
          </a:p>
        </p:txBody>
      </p:sp>
      <p:sp>
        <p:nvSpPr>
          <p:cNvPr id="2" name="Slide Number Placeholder 1"/>
          <p:cNvSpPr>
            <a:spLocks noGrp="1"/>
          </p:cNvSpPr>
          <p:nvPr>
            <p:ph type="sldNum" sz="quarter" idx="12"/>
          </p:nvPr>
        </p:nvSpPr>
        <p:spPr/>
        <p:txBody>
          <a:bodyPr/>
          <a:lstStyle/>
          <a:p>
            <a:r>
              <a:rPr lang="en-US" dirty="0" smtClean="0"/>
              <a:t>12</a:t>
            </a:r>
            <a:endParaRPr lang="en-US" dirty="0"/>
          </a:p>
        </p:txBody>
      </p:sp>
      <p:grpSp>
        <p:nvGrpSpPr>
          <p:cNvPr id="3" name="Group 2"/>
          <p:cNvGrpSpPr/>
          <p:nvPr/>
        </p:nvGrpSpPr>
        <p:grpSpPr>
          <a:xfrm>
            <a:off x="2579945" y="4751465"/>
            <a:ext cx="7959247" cy="1938992"/>
            <a:chOff x="2579945" y="4751465"/>
            <a:chExt cx="7959247" cy="1938992"/>
          </a:xfrm>
        </p:grpSpPr>
        <p:grpSp>
          <p:nvGrpSpPr>
            <p:cNvPr id="40" name="Group 39"/>
            <p:cNvGrpSpPr/>
            <p:nvPr/>
          </p:nvGrpSpPr>
          <p:grpSpPr>
            <a:xfrm>
              <a:off x="2579945" y="4751465"/>
              <a:ext cx="7959247" cy="1938992"/>
              <a:chOff x="2579945" y="4751465"/>
              <a:chExt cx="7959247" cy="1938992"/>
            </a:xfrm>
          </p:grpSpPr>
          <p:grpSp>
            <p:nvGrpSpPr>
              <p:cNvPr id="37" name="Group 36"/>
              <p:cNvGrpSpPr/>
              <p:nvPr/>
            </p:nvGrpSpPr>
            <p:grpSpPr>
              <a:xfrm>
                <a:off x="2579945" y="4751465"/>
                <a:ext cx="7959247" cy="1938992"/>
                <a:chOff x="2500479" y="4769940"/>
                <a:chExt cx="7959247" cy="1938992"/>
              </a:xfrm>
            </p:grpSpPr>
            <p:sp>
              <p:nvSpPr>
                <p:cNvPr id="70" name="TextBox 69"/>
                <p:cNvSpPr txBox="1"/>
                <p:nvPr/>
              </p:nvSpPr>
              <p:spPr>
                <a:xfrm>
                  <a:off x="2500479" y="4769940"/>
                  <a:ext cx="3612546" cy="1246495"/>
                </a:xfrm>
                <a:prstGeom prst="rect">
                  <a:avLst/>
                </a:prstGeom>
                <a:noFill/>
              </p:spPr>
              <p:txBody>
                <a:bodyPr wrap="square" rtlCol="0">
                  <a:spAutoFit/>
                </a:bodyPr>
                <a:lstStyle/>
                <a:p>
                  <a:r>
                    <a:rPr lang="en-US" sz="1500" dirty="0">
                      <a:solidFill>
                        <a:schemeClr val="bg1"/>
                      </a:solidFill>
                    </a:rPr>
                    <a:t>Character Key:</a:t>
                  </a:r>
                </a:p>
                <a:p>
                  <a:endParaRPr lang="en-US" sz="1500" dirty="0">
                    <a:solidFill>
                      <a:schemeClr val="bg1"/>
                    </a:solidFill>
                  </a:endParaRPr>
                </a:p>
                <a:p>
                  <a:pPr marL="342900" indent="-342900">
                    <a:buFont typeface="Arial" charset="0"/>
                    <a:buChar char="•"/>
                  </a:pPr>
                  <a:r>
                    <a:rPr lang="en-US" sz="1500" dirty="0">
                      <a:solidFill>
                        <a:schemeClr val="bg1"/>
                      </a:solidFill>
                    </a:rPr>
                    <a:t>R </a:t>
                  </a:r>
                  <a:r>
                    <a:rPr lang="mr-IN" sz="1500" dirty="0">
                      <a:solidFill>
                        <a:schemeClr val="bg1"/>
                      </a:solidFill>
                    </a:rPr>
                    <a:t>–</a:t>
                  </a:r>
                  <a:r>
                    <a:rPr lang="en-US" sz="1500" dirty="0">
                      <a:solidFill>
                        <a:schemeClr val="bg1"/>
                      </a:solidFill>
                    </a:rPr>
                    <a:t> Ryann</a:t>
                  </a:r>
                </a:p>
                <a:p>
                  <a:pPr marL="342900" indent="-342900">
                    <a:buFont typeface="Arial" charset="0"/>
                    <a:buChar char="•"/>
                  </a:pPr>
                  <a:r>
                    <a:rPr lang="en-US" sz="1500" dirty="0">
                      <a:solidFill>
                        <a:schemeClr val="bg1"/>
                      </a:solidFill>
                    </a:rPr>
                    <a:t>Z </a:t>
                  </a:r>
                  <a:r>
                    <a:rPr lang="mr-IN" sz="1500" dirty="0">
                      <a:solidFill>
                        <a:schemeClr val="bg1"/>
                      </a:solidFill>
                    </a:rPr>
                    <a:t>–</a:t>
                  </a:r>
                  <a:r>
                    <a:rPr lang="en-US" sz="1500" dirty="0">
                      <a:solidFill>
                        <a:schemeClr val="bg1"/>
                      </a:solidFill>
                    </a:rPr>
                    <a:t> Zoe</a:t>
                  </a:r>
                </a:p>
                <a:p>
                  <a:pPr marL="342900" indent="-342900">
                    <a:buFont typeface="Arial" charset="0"/>
                    <a:buChar char="•"/>
                  </a:pPr>
                  <a:r>
                    <a:rPr lang="en-US" sz="1500" dirty="0">
                      <a:solidFill>
                        <a:schemeClr val="bg1"/>
                      </a:solidFill>
                    </a:rPr>
                    <a:t>S </a:t>
                  </a:r>
                  <a:r>
                    <a:rPr lang="mr-IN" sz="1500" dirty="0">
                      <a:solidFill>
                        <a:schemeClr val="bg1"/>
                      </a:solidFill>
                    </a:rPr>
                    <a:t>–</a:t>
                  </a:r>
                  <a:r>
                    <a:rPr lang="en-US" sz="1500" dirty="0">
                      <a:solidFill>
                        <a:schemeClr val="bg1"/>
                      </a:solidFill>
                    </a:rPr>
                    <a:t> </a:t>
                  </a:r>
                  <a:r>
                    <a:rPr lang="en-US" sz="1500" dirty="0" err="1">
                      <a:solidFill>
                        <a:schemeClr val="bg1"/>
                      </a:solidFill>
                    </a:rPr>
                    <a:t>Shey</a:t>
                  </a:r>
                  <a:endParaRPr lang="en-US" sz="1500" dirty="0">
                    <a:solidFill>
                      <a:schemeClr val="bg1"/>
                    </a:solidFill>
                  </a:endParaRPr>
                </a:p>
              </p:txBody>
            </p:sp>
            <p:sp>
              <p:nvSpPr>
                <p:cNvPr id="71" name="TextBox 70"/>
                <p:cNvSpPr txBox="1"/>
                <p:nvPr/>
              </p:nvSpPr>
              <p:spPr>
                <a:xfrm>
                  <a:off x="6686148" y="4769940"/>
                  <a:ext cx="3773578" cy="1938992"/>
                </a:xfrm>
                <a:prstGeom prst="rect">
                  <a:avLst/>
                </a:prstGeom>
                <a:noFill/>
              </p:spPr>
              <p:txBody>
                <a:bodyPr wrap="square" rtlCol="0">
                  <a:spAutoFit/>
                </a:bodyPr>
                <a:lstStyle/>
                <a:p>
                  <a:r>
                    <a:rPr lang="en-US" sz="1500" dirty="0">
                      <a:solidFill>
                        <a:schemeClr val="bg1"/>
                      </a:solidFill>
                    </a:rPr>
                    <a:t>Camera Key:</a:t>
                  </a:r>
                </a:p>
                <a:p>
                  <a:endParaRPr lang="en-US" sz="1500" dirty="0">
                    <a:solidFill>
                      <a:schemeClr val="bg1"/>
                    </a:solidFill>
                  </a:endParaRPr>
                </a:p>
                <a:p>
                  <a:pPr marL="342900" indent="-342900">
                    <a:buFont typeface="Arial" charset="0"/>
                    <a:buChar char="•"/>
                  </a:pPr>
                  <a:r>
                    <a:rPr lang="en-US" sz="1500" dirty="0">
                      <a:solidFill>
                        <a:schemeClr val="bg1"/>
                      </a:solidFill>
                    </a:rPr>
                    <a:t>MS </a:t>
                  </a:r>
                  <a:r>
                    <a:rPr lang="mr-IN" sz="1500" dirty="0">
                      <a:solidFill>
                        <a:schemeClr val="bg1"/>
                      </a:solidFill>
                    </a:rPr>
                    <a:t>–</a:t>
                  </a:r>
                  <a:r>
                    <a:rPr lang="en-US" sz="1500" dirty="0">
                      <a:solidFill>
                        <a:schemeClr val="bg1"/>
                      </a:solidFill>
                    </a:rPr>
                    <a:t> Medium Shot</a:t>
                  </a:r>
                </a:p>
                <a:p>
                  <a:pPr marL="342900" indent="-342900">
                    <a:buFont typeface="Arial" charset="0"/>
                    <a:buChar char="•"/>
                  </a:pPr>
                  <a:r>
                    <a:rPr lang="en-US" sz="1500" dirty="0">
                      <a:solidFill>
                        <a:schemeClr val="bg1"/>
                      </a:solidFill>
                    </a:rPr>
                    <a:t>MCU </a:t>
                  </a:r>
                  <a:r>
                    <a:rPr lang="mr-IN" sz="1500" dirty="0">
                      <a:solidFill>
                        <a:schemeClr val="bg1"/>
                      </a:solidFill>
                    </a:rPr>
                    <a:t>–</a:t>
                  </a:r>
                  <a:r>
                    <a:rPr lang="en-US" sz="1500" dirty="0">
                      <a:solidFill>
                        <a:schemeClr val="bg1"/>
                      </a:solidFill>
                    </a:rPr>
                    <a:t> Medium Close-Up</a:t>
                  </a:r>
                </a:p>
                <a:p>
                  <a:pPr marL="342900" indent="-342900">
                    <a:buFont typeface="Arial" charset="0"/>
                    <a:buChar char="•"/>
                  </a:pPr>
                  <a:r>
                    <a:rPr lang="en-US" sz="1500" dirty="0">
                      <a:solidFill>
                        <a:schemeClr val="bg1"/>
                      </a:solidFill>
                    </a:rPr>
                    <a:t>OTS </a:t>
                  </a:r>
                  <a:r>
                    <a:rPr lang="mr-IN" sz="1500" dirty="0">
                      <a:solidFill>
                        <a:schemeClr val="bg1"/>
                      </a:solidFill>
                    </a:rPr>
                    <a:t>–</a:t>
                  </a:r>
                  <a:r>
                    <a:rPr lang="en-US" sz="1500" dirty="0">
                      <a:solidFill>
                        <a:schemeClr val="bg1"/>
                      </a:solidFill>
                    </a:rPr>
                    <a:t> Over the </a:t>
                  </a:r>
                  <a:r>
                    <a:rPr lang="en-US" sz="1500" dirty="0" smtClean="0">
                      <a:solidFill>
                        <a:schemeClr val="bg1"/>
                      </a:solidFill>
                    </a:rPr>
                    <a:t>Shoulder</a:t>
                  </a:r>
                </a:p>
                <a:p>
                  <a:pPr marL="342900" indent="-342900">
                    <a:buFont typeface="Arial" charset="0"/>
                    <a:buChar char="•"/>
                  </a:pPr>
                  <a:r>
                    <a:rPr lang="en-US" sz="1500" dirty="0" smtClean="0">
                      <a:solidFill>
                        <a:schemeClr val="bg1"/>
                      </a:solidFill>
                    </a:rPr>
                    <a:t>S-1, S-2</a:t>
                  </a:r>
                  <a:r>
                    <a:rPr lang="en-US" sz="1500" dirty="0">
                      <a:solidFill>
                        <a:schemeClr val="bg1"/>
                      </a:solidFill>
                    </a:rPr>
                    <a:t> </a:t>
                  </a:r>
                  <a:r>
                    <a:rPr lang="en-US" sz="1500" dirty="0" err="1" smtClean="0">
                      <a:solidFill>
                        <a:schemeClr val="bg1"/>
                      </a:solidFill>
                    </a:rPr>
                    <a:t>etc</a:t>
                  </a:r>
                  <a:r>
                    <a:rPr lang="en-US" sz="1500" dirty="0" smtClean="0">
                      <a:solidFill>
                        <a:schemeClr val="bg1"/>
                      </a:solidFill>
                    </a:rPr>
                    <a:t>: </a:t>
                  </a:r>
                  <a:r>
                    <a:rPr lang="mr-IN" sz="1500" dirty="0" smtClean="0">
                      <a:solidFill>
                        <a:schemeClr val="bg1"/>
                      </a:solidFill>
                    </a:rPr>
                    <a:t>–</a:t>
                  </a:r>
                  <a:r>
                    <a:rPr lang="en-US" sz="1500" dirty="0" smtClean="0">
                      <a:solidFill>
                        <a:schemeClr val="bg1"/>
                      </a:solidFill>
                    </a:rPr>
                    <a:t> Set-up 1, Set-up 2 </a:t>
                  </a:r>
                  <a:r>
                    <a:rPr lang="en-US" sz="1500" dirty="0" err="1" smtClean="0">
                      <a:solidFill>
                        <a:schemeClr val="bg1"/>
                      </a:solidFill>
                    </a:rPr>
                    <a:t>etc</a:t>
                  </a:r>
                  <a:r>
                    <a:rPr lang="en-US" sz="1500" dirty="0" smtClean="0">
                      <a:solidFill>
                        <a:schemeClr val="bg1"/>
                      </a:solidFill>
                    </a:rPr>
                    <a:t>: </a:t>
                  </a:r>
                  <a:endParaRPr lang="en-US" sz="1500" dirty="0">
                    <a:solidFill>
                      <a:schemeClr val="bg1"/>
                    </a:solidFill>
                  </a:endParaRPr>
                </a:p>
                <a:p>
                  <a:pPr marL="342900" indent="-342900">
                    <a:buFont typeface="Arial" charset="0"/>
                    <a:buChar char="•"/>
                  </a:pPr>
                  <a:r>
                    <a:rPr lang="en-US" sz="1500" dirty="0">
                      <a:solidFill>
                        <a:schemeClr val="bg1"/>
                      </a:solidFill>
                    </a:rPr>
                    <a:t>       </a:t>
                  </a:r>
                  <a:r>
                    <a:rPr lang="mr-IN" sz="1500" dirty="0">
                      <a:solidFill>
                        <a:schemeClr val="bg1"/>
                      </a:solidFill>
                    </a:rPr>
                    <a:t>–</a:t>
                  </a:r>
                  <a:r>
                    <a:rPr lang="en-US" sz="1500" dirty="0">
                      <a:solidFill>
                        <a:schemeClr val="bg1"/>
                      </a:solidFill>
                    </a:rPr>
                    <a:t> </a:t>
                  </a:r>
                  <a:r>
                    <a:rPr lang="en-US" sz="1500" dirty="0" smtClean="0">
                      <a:solidFill>
                        <a:schemeClr val="bg1"/>
                      </a:solidFill>
                    </a:rPr>
                    <a:t>Camera</a:t>
                  </a:r>
                </a:p>
                <a:p>
                  <a:pPr marL="342900" indent="-342900">
                    <a:buFont typeface="Arial" charset="0"/>
                    <a:buChar char="•"/>
                  </a:pPr>
                  <a:r>
                    <a:rPr lang="en-US" sz="1500" dirty="0" smtClean="0">
                      <a:solidFill>
                        <a:schemeClr val="bg1"/>
                      </a:solidFill>
                    </a:rPr>
                    <a:t>             </a:t>
                  </a:r>
                  <a:r>
                    <a:rPr lang="mr-IN" sz="1500" dirty="0">
                      <a:solidFill>
                        <a:schemeClr val="bg1"/>
                      </a:solidFill>
                    </a:rPr>
                    <a:t>–</a:t>
                  </a:r>
                  <a:r>
                    <a:rPr lang="en-US" sz="1500" dirty="0">
                      <a:solidFill>
                        <a:schemeClr val="bg1"/>
                      </a:solidFill>
                    </a:rPr>
                    <a:t> </a:t>
                  </a:r>
                  <a:r>
                    <a:rPr lang="en-US" sz="1500" dirty="0" smtClean="0">
                      <a:solidFill>
                        <a:schemeClr val="bg1"/>
                      </a:solidFill>
                    </a:rPr>
                    <a:t>Tracking </a:t>
                  </a:r>
                </a:p>
              </p:txBody>
            </p:sp>
            <p:sp>
              <p:nvSpPr>
                <p:cNvPr id="87" name="TextBox 86"/>
                <p:cNvSpPr txBox="1"/>
                <p:nvPr/>
              </p:nvSpPr>
              <p:spPr>
                <a:xfrm>
                  <a:off x="3863632" y="5230043"/>
                  <a:ext cx="3612546" cy="830997"/>
                </a:xfrm>
                <a:prstGeom prst="rect">
                  <a:avLst/>
                </a:prstGeom>
                <a:noFill/>
              </p:spPr>
              <p:txBody>
                <a:bodyPr wrap="square" rtlCol="0">
                  <a:spAutoFit/>
                </a:bodyPr>
                <a:lstStyle/>
                <a:p>
                  <a:pPr marL="342900" indent="-342900">
                    <a:buFont typeface="Arial" charset="0"/>
                    <a:buChar char="•"/>
                  </a:pPr>
                  <a:r>
                    <a:rPr lang="en-US" sz="1600" dirty="0">
                      <a:solidFill>
                        <a:schemeClr val="bg1"/>
                      </a:solidFill>
                    </a:rPr>
                    <a:t>A </a:t>
                  </a:r>
                  <a:r>
                    <a:rPr lang="mr-IN" sz="1600" dirty="0">
                      <a:solidFill>
                        <a:schemeClr val="bg1"/>
                      </a:solidFill>
                    </a:rPr>
                    <a:t>–</a:t>
                  </a:r>
                  <a:r>
                    <a:rPr lang="en-US" sz="1600" dirty="0">
                      <a:solidFill>
                        <a:schemeClr val="bg1"/>
                      </a:solidFill>
                    </a:rPr>
                    <a:t> Ashley</a:t>
                  </a:r>
                </a:p>
                <a:p>
                  <a:pPr marL="342900" indent="-342900">
                    <a:buFont typeface="Arial" charset="0"/>
                    <a:buChar char="•"/>
                  </a:pPr>
                  <a:r>
                    <a:rPr lang="en-US" sz="1600" dirty="0" smtClean="0">
                      <a:solidFill>
                        <a:schemeClr val="bg1"/>
                      </a:solidFill>
                    </a:rPr>
                    <a:t>M.B </a:t>
                  </a:r>
                  <a:r>
                    <a:rPr lang="mr-IN" sz="1600" dirty="0">
                      <a:solidFill>
                        <a:schemeClr val="bg1"/>
                      </a:solidFill>
                    </a:rPr>
                    <a:t>–</a:t>
                  </a:r>
                  <a:r>
                    <a:rPr lang="en-US" sz="1600" dirty="0">
                      <a:solidFill>
                        <a:schemeClr val="bg1"/>
                      </a:solidFill>
                    </a:rPr>
                    <a:t> Mrs. Burke</a:t>
                  </a:r>
                </a:p>
                <a:p>
                  <a:pPr marL="342900" indent="-342900">
                    <a:buFont typeface="Arial" charset="0"/>
                    <a:buChar char="•"/>
                  </a:pPr>
                  <a:r>
                    <a:rPr lang="en-US" sz="1600" dirty="0">
                      <a:solidFill>
                        <a:schemeClr val="bg1"/>
                      </a:solidFill>
                    </a:rPr>
                    <a:t>F - Friends</a:t>
                  </a:r>
                </a:p>
              </p:txBody>
            </p:sp>
          </p:grpSp>
          <p:grpSp>
            <p:nvGrpSpPr>
              <p:cNvPr id="89" name="Group 88"/>
              <p:cNvGrpSpPr/>
              <p:nvPr/>
            </p:nvGrpSpPr>
            <p:grpSpPr>
              <a:xfrm>
                <a:off x="7164268" y="6212028"/>
                <a:ext cx="251929" cy="164438"/>
                <a:chOff x="7172998" y="4190266"/>
                <a:chExt cx="267971" cy="305483"/>
              </a:xfrm>
            </p:grpSpPr>
            <p:cxnSp>
              <p:nvCxnSpPr>
                <p:cNvPr id="90" name="Straight Connector 89"/>
                <p:cNvCxnSpPr/>
                <p:nvPr/>
              </p:nvCxnSpPr>
              <p:spPr>
                <a:xfrm flipH="1">
                  <a:off x="7172998" y="4190266"/>
                  <a:ext cx="267971" cy="150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H="1" flipV="1">
                  <a:off x="7172998" y="4341135"/>
                  <a:ext cx="267971" cy="154614"/>
                </a:xfrm>
                <a:prstGeom prst="line">
                  <a:avLst/>
                </a:prstGeom>
              </p:spPr>
              <p:style>
                <a:lnRef idx="1">
                  <a:schemeClr val="accent1"/>
                </a:lnRef>
                <a:fillRef idx="0">
                  <a:schemeClr val="accent1"/>
                </a:fillRef>
                <a:effectRef idx="0">
                  <a:schemeClr val="accent1"/>
                </a:effectRef>
                <a:fontRef idx="minor">
                  <a:schemeClr val="tx1"/>
                </a:fontRef>
              </p:style>
            </p:cxnSp>
          </p:grpSp>
        </p:grpSp>
        <p:cxnSp>
          <p:nvCxnSpPr>
            <p:cNvPr id="64" name="Straight Arrow Connector 63"/>
            <p:cNvCxnSpPr/>
            <p:nvPr/>
          </p:nvCxnSpPr>
          <p:spPr>
            <a:xfrm flipH="1">
              <a:off x="7060283" y="6508750"/>
              <a:ext cx="58023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65" name="TextBox 64"/>
          <p:cNvSpPr txBox="1"/>
          <p:nvPr/>
        </p:nvSpPr>
        <p:spPr>
          <a:xfrm>
            <a:off x="7457276" y="3428137"/>
            <a:ext cx="490301" cy="276999"/>
          </a:xfrm>
          <a:prstGeom prst="rect">
            <a:avLst/>
          </a:prstGeom>
          <a:noFill/>
        </p:spPr>
        <p:txBody>
          <a:bodyPr wrap="square" rtlCol="0">
            <a:spAutoFit/>
          </a:bodyPr>
          <a:lstStyle/>
          <a:p>
            <a:r>
              <a:rPr lang="en-US" sz="1200" dirty="0" smtClean="0">
                <a:solidFill>
                  <a:schemeClr val="bg1"/>
                </a:solidFill>
              </a:rPr>
              <a:t>S-1</a:t>
            </a:r>
            <a:endParaRPr lang="en-US" sz="1200" dirty="0">
              <a:solidFill>
                <a:schemeClr val="bg1"/>
              </a:solidFill>
            </a:endParaRPr>
          </a:p>
        </p:txBody>
      </p:sp>
    </p:spTree>
    <p:extLst>
      <p:ext uri="{BB962C8B-B14F-4D97-AF65-F5344CB8AC3E}">
        <p14:creationId xmlns:p14="http://schemas.microsoft.com/office/powerpoint/2010/main" val="1882036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p:cNvSpPr txBox="1"/>
          <p:nvPr/>
        </p:nvSpPr>
        <p:spPr>
          <a:xfrm>
            <a:off x="0" y="550498"/>
            <a:ext cx="12191999" cy="769441"/>
          </a:xfrm>
          <a:prstGeom prst="rect">
            <a:avLst/>
          </a:prstGeom>
          <a:noFill/>
        </p:spPr>
        <p:txBody>
          <a:bodyPr wrap="square" rtlCol="0">
            <a:spAutoFit/>
          </a:bodyPr>
          <a:lstStyle/>
          <a:p>
            <a:pPr algn="ctr"/>
            <a:r>
              <a:rPr lang="en-US" sz="2200" b="1" dirty="0">
                <a:solidFill>
                  <a:schemeClr val="bg1"/>
                </a:solidFill>
                <a:ea typeface="Lucida Handwriting" charset="0"/>
                <a:cs typeface="Lucida Handwriting" charset="0"/>
              </a:rPr>
              <a:t>SCENE 11 </a:t>
            </a:r>
            <a:r>
              <a:rPr lang="en-US" sz="2200" dirty="0">
                <a:solidFill>
                  <a:schemeClr val="bg1"/>
                </a:solidFill>
                <a:ea typeface="Lucida Handwriting" charset="0"/>
                <a:cs typeface="Lucida Handwriting" charset="0"/>
              </a:rPr>
              <a:t>(part 2) - </a:t>
            </a:r>
            <a:r>
              <a:rPr lang="en-US" sz="2200" dirty="0" smtClean="0">
                <a:solidFill>
                  <a:schemeClr val="bg1"/>
                </a:solidFill>
                <a:ea typeface="Lucida Handwriting" charset="0"/>
                <a:cs typeface="Lucida Handwriting" charset="0"/>
              </a:rPr>
              <a:t>3 </a:t>
            </a:r>
            <a:r>
              <a:rPr lang="en-US" sz="2200" dirty="0">
                <a:solidFill>
                  <a:schemeClr val="bg1"/>
                </a:solidFill>
                <a:ea typeface="Lucida Handwriting" charset="0"/>
                <a:cs typeface="Lucida Handwriting" charset="0"/>
              </a:rPr>
              <a:t>Set-Ups</a:t>
            </a:r>
          </a:p>
          <a:p>
            <a:pPr algn="ctr"/>
            <a:endParaRPr lang="en-US" sz="2200" dirty="0">
              <a:solidFill>
                <a:schemeClr val="bg1"/>
              </a:solidFill>
              <a:ea typeface="Lucida Handwriting" charset="0"/>
              <a:cs typeface="Lucida Handwriting" charset="0"/>
            </a:endParaRPr>
          </a:p>
        </p:txBody>
      </p:sp>
      <p:cxnSp>
        <p:nvCxnSpPr>
          <p:cNvPr id="4" name="Straight Connector 3"/>
          <p:cNvCxnSpPr/>
          <p:nvPr/>
        </p:nvCxnSpPr>
        <p:spPr>
          <a:xfrm>
            <a:off x="1656566" y="1620776"/>
            <a:ext cx="8806842" cy="375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656566" y="3586947"/>
            <a:ext cx="8806842" cy="375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656566" y="1894505"/>
            <a:ext cx="8806842" cy="375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1656566" y="1620776"/>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1929282" y="1617173"/>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2255069" y="1613571"/>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2566927" y="1613571"/>
            <a:ext cx="246621" cy="2437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2852691" y="1593927"/>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3142079" y="1598384"/>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3464241" y="1595637"/>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3803075" y="1613570"/>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4141909" y="1646771"/>
            <a:ext cx="256044" cy="25931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4464071" y="1646771"/>
            <a:ext cx="232693" cy="2593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4786233" y="1639566"/>
            <a:ext cx="210223" cy="25133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5035598" y="1639565"/>
            <a:ext cx="246621" cy="2437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5321362" y="1619921"/>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5610750" y="1624378"/>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5932912" y="1621631"/>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6187358" y="1642313"/>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6513145" y="1638711"/>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6825003" y="1638711"/>
            <a:ext cx="246621" cy="2437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7110767" y="1619067"/>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7400155" y="1623524"/>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flipV="1">
            <a:off x="7679375" y="1638712"/>
            <a:ext cx="6543" cy="70081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H="1">
            <a:off x="7416197" y="2306497"/>
            <a:ext cx="272716" cy="3020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7416197" y="3310469"/>
            <a:ext cx="315484" cy="2905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V="1">
            <a:off x="1668953" y="1613570"/>
            <a:ext cx="1" cy="2688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a:off x="4223199" y="2255561"/>
            <a:ext cx="465221"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a:off x="4271324" y="2577778"/>
            <a:ext cx="465221"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a:off x="3137520" y="2255561"/>
            <a:ext cx="331526" cy="322217"/>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H="1" flipV="1">
            <a:off x="3149245" y="2601841"/>
            <a:ext cx="326271" cy="248122"/>
          </a:xfrm>
          <a:prstGeom prst="line">
            <a:avLst/>
          </a:prstGeom>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2599391" y="2154296"/>
            <a:ext cx="706414" cy="923330"/>
          </a:xfrm>
          <a:prstGeom prst="rect">
            <a:avLst/>
          </a:prstGeom>
          <a:noFill/>
        </p:spPr>
        <p:txBody>
          <a:bodyPr wrap="square" rtlCol="0">
            <a:spAutoFit/>
          </a:bodyPr>
          <a:lstStyle/>
          <a:p>
            <a:r>
              <a:rPr lang="en-US" dirty="0">
                <a:solidFill>
                  <a:schemeClr val="bg1"/>
                </a:solidFill>
              </a:rPr>
              <a:t>MS to MCU</a:t>
            </a:r>
          </a:p>
        </p:txBody>
      </p:sp>
      <p:sp>
        <p:nvSpPr>
          <p:cNvPr id="48" name="Oval 47"/>
          <p:cNvSpPr/>
          <p:nvPr/>
        </p:nvSpPr>
        <p:spPr>
          <a:xfrm>
            <a:off x="4957431" y="275436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4821073" y="2432143"/>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4813052" y="2109926"/>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p:cNvSpPr txBox="1"/>
          <p:nvPr/>
        </p:nvSpPr>
        <p:spPr>
          <a:xfrm>
            <a:off x="5230147" y="2698031"/>
            <a:ext cx="366991" cy="369332"/>
          </a:xfrm>
          <a:prstGeom prst="rect">
            <a:avLst/>
          </a:prstGeom>
          <a:noFill/>
        </p:spPr>
        <p:txBody>
          <a:bodyPr wrap="square" rtlCol="0">
            <a:spAutoFit/>
          </a:bodyPr>
          <a:lstStyle/>
          <a:p>
            <a:r>
              <a:rPr lang="en-US" dirty="0">
                <a:solidFill>
                  <a:schemeClr val="bg1"/>
                </a:solidFill>
              </a:rPr>
              <a:t>R</a:t>
            </a:r>
          </a:p>
        </p:txBody>
      </p:sp>
      <p:sp>
        <p:nvSpPr>
          <p:cNvPr id="52" name="TextBox 51"/>
          <p:cNvSpPr txBox="1"/>
          <p:nvPr/>
        </p:nvSpPr>
        <p:spPr>
          <a:xfrm>
            <a:off x="5093789" y="2374581"/>
            <a:ext cx="366991" cy="369332"/>
          </a:xfrm>
          <a:prstGeom prst="rect">
            <a:avLst/>
          </a:prstGeom>
          <a:noFill/>
        </p:spPr>
        <p:txBody>
          <a:bodyPr wrap="square" rtlCol="0">
            <a:spAutoFit/>
          </a:bodyPr>
          <a:lstStyle/>
          <a:p>
            <a:r>
              <a:rPr lang="en-US" dirty="0">
                <a:solidFill>
                  <a:schemeClr val="bg1"/>
                </a:solidFill>
              </a:rPr>
              <a:t>Z</a:t>
            </a:r>
          </a:p>
        </p:txBody>
      </p:sp>
      <p:sp>
        <p:nvSpPr>
          <p:cNvPr id="53" name="TextBox 52"/>
          <p:cNvSpPr txBox="1"/>
          <p:nvPr/>
        </p:nvSpPr>
        <p:spPr>
          <a:xfrm>
            <a:off x="5093789" y="2048172"/>
            <a:ext cx="366991" cy="369332"/>
          </a:xfrm>
          <a:prstGeom prst="rect">
            <a:avLst/>
          </a:prstGeom>
          <a:noFill/>
        </p:spPr>
        <p:txBody>
          <a:bodyPr wrap="square" rtlCol="0">
            <a:spAutoFit/>
          </a:bodyPr>
          <a:lstStyle/>
          <a:p>
            <a:r>
              <a:rPr lang="en-US" dirty="0">
                <a:solidFill>
                  <a:schemeClr val="bg1"/>
                </a:solidFill>
              </a:rPr>
              <a:t>S</a:t>
            </a:r>
          </a:p>
        </p:txBody>
      </p:sp>
      <p:cxnSp>
        <p:nvCxnSpPr>
          <p:cNvPr id="54" name="Straight Arrow Connector 53"/>
          <p:cNvCxnSpPr/>
          <p:nvPr/>
        </p:nvCxnSpPr>
        <p:spPr>
          <a:xfrm>
            <a:off x="3633573" y="2786286"/>
            <a:ext cx="734576" cy="1049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5" name="Oval 54"/>
          <p:cNvSpPr/>
          <p:nvPr/>
        </p:nvSpPr>
        <p:spPr>
          <a:xfrm>
            <a:off x="6069270" y="2997824"/>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5986360" y="3264673"/>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6443772" y="2997824"/>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6356660" y="3264673"/>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6675597" y="3264673"/>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p:cNvSpPr txBox="1"/>
          <p:nvPr/>
        </p:nvSpPr>
        <p:spPr>
          <a:xfrm>
            <a:off x="5783988" y="2882697"/>
            <a:ext cx="366991" cy="369332"/>
          </a:xfrm>
          <a:prstGeom prst="rect">
            <a:avLst/>
          </a:prstGeom>
          <a:noFill/>
        </p:spPr>
        <p:txBody>
          <a:bodyPr wrap="square" rtlCol="0">
            <a:spAutoFit/>
          </a:bodyPr>
          <a:lstStyle/>
          <a:p>
            <a:r>
              <a:rPr lang="en-US" dirty="0">
                <a:solidFill>
                  <a:schemeClr val="bg1"/>
                </a:solidFill>
              </a:rPr>
              <a:t>A</a:t>
            </a:r>
          </a:p>
        </p:txBody>
      </p:sp>
      <p:sp>
        <p:nvSpPr>
          <p:cNvPr id="61" name="TextBox 60"/>
          <p:cNvSpPr txBox="1"/>
          <p:nvPr/>
        </p:nvSpPr>
        <p:spPr>
          <a:xfrm>
            <a:off x="5730045" y="3196933"/>
            <a:ext cx="366991" cy="369332"/>
          </a:xfrm>
          <a:prstGeom prst="rect">
            <a:avLst/>
          </a:prstGeom>
          <a:noFill/>
        </p:spPr>
        <p:txBody>
          <a:bodyPr wrap="square" rtlCol="0">
            <a:spAutoFit/>
          </a:bodyPr>
          <a:lstStyle/>
          <a:p>
            <a:r>
              <a:rPr lang="en-US">
                <a:solidFill>
                  <a:schemeClr val="bg1"/>
                </a:solidFill>
              </a:rPr>
              <a:t>F</a:t>
            </a:r>
            <a:endParaRPr lang="en-US" dirty="0">
              <a:solidFill>
                <a:schemeClr val="bg1"/>
              </a:solidFill>
            </a:endParaRPr>
          </a:p>
        </p:txBody>
      </p:sp>
      <p:sp>
        <p:nvSpPr>
          <p:cNvPr id="62" name="TextBox 61"/>
          <p:cNvSpPr txBox="1"/>
          <p:nvPr/>
        </p:nvSpPr>
        <p:spPr>
          <a:xfrm>
            <a:off x="6688068" y="2898244"/>
            <a:ext cx="366991" cy="369332"/>
          </a:xfrm>
          <a:prstGeom prst="rect">
            <a:avLst/>
          </a:prstGeom>
          <a:noFill/>
        </p:spPr>
        <p:txBody>
          <a:bodyPr wrap="square" rtlCol="0">
            <a:spAutoFit/>
          </a:bodyPr>
          <a:lstStyle/>
          <a:p>
            <a:r>
              <a:rPr lang="en-US">
                <a:solidFill>
                  <a:schemeClr val="bg1"/>
                </a:solidFill>
              </a:rPr>
              <a:t>F</a:t>
            </a:r>
            <a:endParaRPr lang="en-US" dirty="0">
              <a:solidFill>
                <a:schemeClr val="bg1"/>
              </a:solidFill>
            </a:endParaRPr>
          </a:p>
        </p:txBody>
      </p:sp>
      <p:sp>
        <p:nvSpPr>
          <p:cNvPr id="63" name="TextBox 62"/>
          <p:cNvSpPr txBox="1"/>
          <p:nvPr/>
        </p:nvSpPr>
        <p:spPr>
          <a:xfrm>
            <a:off x="6346007" y="3522236"/>
            <a:ext cx="366991" cy="369332"/>
          </a:xfrm>
          <a:prstGeom prst="rect">
            <a:avLst/>
          </a:prstGeom>
          <a:noFill/>
        </p:spPr>
        <p:txBody>
          <a:bodyPr wrap="square" rtlCol="0">
            <a:spAutoFit/>
          </a:bodyPr>
          <a:lstStyle/>
          <a:p>
            <a:r>
              <a:rPr lang="en-US">
                <a:solidFill>
                  <a:schemeClr val="bg1"/>
                </a:solidFill>
              </a:rPr>
              <a:t>F</a:t>
            </a:r>
            <a:endParaRPr lang="en-US" dirty="0">
              <a:solidFill>
                <a:schemeClr val="bg1"/>
              </a:solidFill>
            </a:endParaRPr>
          </a:p>
        </p:txBody>
      </p:sp>
      <p:sp>
        <p:nvSpPr>
          <p:cNvPr id="64" name="TextBox 63"/>
          <p:cNvSpPr txBox="1"/>
          <p:nvPr/>
        </p:nvSpPr>
        <p:spPr>
          <a:xfrm>
            <a:off x="6697606" y="3522236"/>
            <a:ext cx="366991" cy="369332"/>
          </a:xfrm>
          <a:prstGeom prst="rect">
            <a:avLst/>
          </a:prstGeom>
          <a:noFill/>
        </p:spPr>
        <p:txBody>
          <a:bodyPr wrap="square" rtlCol="0">
            <a:spAutoFit/>
          </a:bodyPr>
          <a:lstStyle/>
          <a:p>
            <a:r>
              <a:rPr lang="en-US">
                <a:solidFill>
                  <a:schemeClr val="bg1"/>
                </a:solidFill>
              </a:rPr>
              <a:t>F</a:t>
            </a:r>
            <a:endParaRPr lang="en-US" dirty="0">
              <a:solidFill>
                <a:schemeClr val="bg1"/>
              </a:solidFill>
            </a:endParaRPr>
          </a:p>
        </p:txBody>
      </p:sp>
      <p:cxnSp>
        <p:nvCxnSpPr>
          <p:cNvPr id="65" name="Straight Arrow Connector 64"/>
          <p:cNvCxnSpPr/>
          <p:nvPr/>
        </p:nvCxnSpPr>
        <p:spPr>
          <a:xfrm>
            <a:off x="5532637" y="2930818"/>
            <a:ext cx="207068" cy="72665"/>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H="1">
            <a:off x="4554115" y="2751533"/>
            <a:ext cx="271878" cy="134631"/>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H="1" flipV="1">
            <a:off x="4565841" y="2910228"/>
            <a:ext cx="260152" cy="124060"/>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H="1" flipV="1">
            <a:off x="6247465" y="2606487"/>
            <a:ext cx="381911" cy="179799"/>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V="1">
            <a:off x="6044711" y="2630553"/>
            <a:ext cx="214479" cy="346928"/>
          </a:xfrm>
          <a:prstGeom prst="line">
            <a:avLst/>
          </a:prstGeom>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6175359" y="2309687"/>
            <a:ext cx="706414" cy="369332"/>
          </a:xfrm>
          <a:prstGeom prst="rect">
            <a:avLst/>
          </a:prstGeom>
          <a:noFill/>
        </p:spPr>
        <p:txBody>
          <a:bodyPr wrap="square" rtlCol="0">
            <a:spAutoFit/>
          </a:bodyPr>
          <a:lstStyle/>
          <a:p>
            <a:r>
              <a:rPr lang="en-US">
                <a:solidFill>
                  <a:schemeClr val="bg1"/>
                </a:solidFill>
              </a:rPr>
              <a:t>MCU</a:t>
            </a:r>
            <a:endParaRPr lang="en-US" dirty="0">
              <a:solidFill>
                <a:schemeClr val="bg1"/>
              </a:solidFill>
            </a:endParaRPr>
          </a:p>
        </p:txBody>
      </p:sp>
      <p:sp>
        <p:nvSpPr>
          <p:cNvPr id="2" name="Slide Number Placeholder 1"/>
          <p:cNvSpPr>
            <a:spLocks noGrp="1"/>
          </p:cNvSpPr>
          <p:nvPr>
            <p:ph type="sldNum" sz="quarter" idx="12"/>
          </p:nvPr>
        </p:nvSpPr>
        <p:spPr/>
        <p:txBody>
          <a:bodyPr/>
          <a:lstStyle/>
          <a:p>
            <a:r>
              <a:rPr lang="en-US" dirty="0" smtClean="0"/>
              <a:t>13</a:t>
            </a:r>
            <a:endParaRPr lang="en-US" dirty="0"/>
          </a:p>
        </p:txBody>
      </p:sp>
      <p:sp>
        <p:nvSpPr>
          <p:cNvPr id="70" name="TextBox 69"/>
          <p:cNvSpPr txBox="1"/>
          <p:nvPr/>
        </p:nvSpPr>
        <p:spPr>
          <a:xfrm>
            <a:off x="6187278" y="2665517"/>
            <a:ext cx="490301" cy="276999"/>
          </a:xfrm>
          <a:prstGeom prst="rect">
            <a:avLst/>
          </a:prstGeom>
          <a:noFill/>
        </p:spPr>
        <p:txBody>
          <a:bodyPr wrap="square" rtlCol="0">
            <a:spAutoFit/>
          </a:bodyPr>
          <a:lstStyle/>
          <a:p>
            <a:r>
              <a:rPr lang="en-US" sz="1200" dirty="0" smtClean="0">
                <a:solidFill>
                  <a:schemeClr val="bg1"/>
                </a:solidFill>
              </a:rPr>
              <a:t>S-3</a:t>
            </a:r>
            <a:endParaRPr lang="en-US" sz="1200" dirty="0">
              <a:solidFill>
                <a:schemeClr val="bg1"/>
              </a:solidFill>
            </a:endParaRPr>
          </a:p>
        </p:txBody>
      </p:sp>
      <p:grpSp>
        <p:nvGrpSpPr>
          <p:cNvPr id="113" name="Group 112"/>
          <p:cNvGrpSpPr/>
          <p:nvPr/>
        </p:nvGrpSpPr>
        <p:grpSpPr>
          <a:xfrm>
            <a:off x="2579945" y="4192665"/>
            <a:ext cx="7959247" cy="1938992"/>
            <a:chOff x="2579945" y="4751465"/>
            <a:chExt cx="7959247" cy="1938992"/>
          </a:xfrm>
        </p:grpSpPr>
        <p:grpSp>
          <p:nvGrpSpPr>
            <p:cNvPr id="114" name="Group 113"/>
            <p:cNvGrpSpPr/>
            <p:nvPr/>
          </p:nvGrpSpPr>
          <p:grpSpPr>
            <a:xfrm>
              <a:off x="2579945" y="4751465"/>
              <a:ext cx="7959247" cy="1938992"/>
              <a:chOff x="2579945" y="4751465"/>
              <a:chExt cx="7959247" cy="1938992"/>
            </a:xfrm>
          </p:grpSpPr>
          <p:grpSp>
            <p:nvGrpSpPr>
              <p:cNvPr id="116" name="Group 115"/>
              <p:cNvGrpSpPr/>
              <p:nvPr/>
            </p:nvGrpSpPr>
            <p:grpSpPr>
              <a:xfrm>
                <a:off x="2579945" y="4751465"/>
                <a:ext cx="7959247" cy="1938992"/>
                <a:chOff x="2500479" y="4769940"/>
                <a:chExt cx="7959247" cy="1938992"/>
              </a:xfrm>
            </p:grpSpPr>
            <p:sp>
              <p:nvSpPr>
                <p:cNvPr id="120" name="TextBox 119"/>
                <p:cNvSpPr txBox="1"/>
                <p:nvPr/>
              </p:nvSpPr>
              <p:spPr>
                <a:xfrm>
                  <a:off x="2500479" y="4769940"/>
                  <a:ext cx="3612546" cy="1246495"/>
                </a:xfrm>
                <a:prstGeom prst="rect">
                  <a:avLst/>
                </a:prstGeom>
                <a:noFill/>
              </p:spPr>
              <p:txBody>
                <a:bodyPr wrap="square" rtlCol="0">
                  <a:spAutoFit/>
                </a:bodyPr>
                <a:lstStyle/>
                <a:p>
                  <a:r>
                    <a:rPr lang="en-US" sz="1500" dirty="0">
                      <a:solidFill>
                        <a:schemeClr val="bg1"/>
                      </a:solidFill>
                    </a:rPr>
                    <a:t>Character Key:</a:t>
                  </a:r>
                </a:p>
                <a:p>
                  <a:endParaRPr lang="en-US" sz="1500" dirty="0">
                    <a:solidFill>
                      <a:schemeClr val="bg1"/>
                    </a:solidFill>
                  </a:endParaRPr>
                </a:p>
                <a:p>
                  <a:pPr marL="342900" indent="-342900">
                    <a:buFont typeface="Arial" charset="0"/>
                    <a:buChar char="•"/>
                  </a:pPr>
                  <a:r>
                    <a:rPr lang="en-US" sz="1500" dirty="0">
                      <a:solidFill>
                        <a:schemeClr val="bg1"/>
                      </a:solidFill>
                    </a:rPr>
                    <a:t>R </a:t>
                  </a:r>
                  <a:r>
                    <a:rPr lang="mr-IN" sz="1500" dirty="0">
                      <a:solidFill>
                        <a:schemeClr val="bg1"/>
                      </a:solidFill>
                    </a:rPr>
                    <a:t>–</a:t>
                  </a:r>
                  <a:r>
                    <a:rPr lang="en-US" sz="1500" dirty="0">
                      <a:solidFill>
                        <a:schemeClr val="bg1"/>
                      </a:solidFill>
                    </a:rPr>
                    <a:t> Ryann</a:t>
                  </a:r>
                </a:p>
                <a:p>
                  <a:pPr marL="342900" indent="-342900">
                    <a:buFont typeface="Arial" charset="0"/>
                    <a:buChar char="•"/>
                  </a:pPr>
                  <a:r>
                    <a:rPr lang="en-US" sz="1500" dirty="0">
                      <a:solidFill>
                        <a:schemeClr val="bg1"/>
                      </a:solidFill>
                    </a:rPr>
                    <a:t>Z </a:t>
                  </a:r>
                  <a:r>
                    <a:rPr lang="mr-IN" sz="1500" dirty="0">
                      <a:solidFill>
                        <a:schemeClr val="bg1"/>
                      </a:solidFill>
                    </a:rPr>
                    <a:t>–</a:t>
                  </a:r>
                  <a:r>
                    <a:rPr lang="en-US" sz="1500" dirty="0">
                      <a:solidFill>
                        <a:schemeClr val="bg1"/>
                      </a:solidFill>
                    </a:rPr>
                    <a:t> Zoe</a:t>
                  </a:r>
                </a:p>
                <a:p>
                  <a:pPr marL="342900" indent="-342900">
                    <a:buFont typeface="Arial" charset="0"/>
                    <a:buChar char="•"/>
                  </a:pPr>
                  <a:r>
                    <a:rPr lang="en-US" sz="1500" dirty="0">
                      <a:solidFill>
                        <a:schemeClr val="bg1"/>
                      </a:solidFill>
                    </a:rPr>
                    <a:t>S </a:t>
                  </a:r>
                  <a:r>
                    <a:rPr lang="mr-IN" sz="1500" dirty="0">
                      <a:solidFill>
                        <a:schemeClr val="bg1"/>
                      </a:solidFill>
                    </a:rPr>
                    <a:t>–</a:t>
                  </a:r>
                  <a:r>
                    <a:rPr lang="en-US" sz="1500" dirty="0">
                      <a:solidFill>
                        <a:schemeClr val="bg1"/>
                      </a:solidFill>
                    </a:rPr>
                    <a:t> </a:t>
                  </a:r>
                  <a:r>
                    <a:rPr lang="en-US" sz="1500" dirty="0" err="1">
                      <a:solidFill>
                        <a:schemeClr val="bg1"/>
                      </a:solidFill>
                    </a:rPr>
                    <a:t>Shey</a:t>
                  </a:r>
                  <a:endParaRPr lang="en-US" sz="1500" dirty="0">
                    <a:solidFill>
                      <a:schemeClr val="bg1"/>
                    </a:solidFill>
                  </a:endParaRPr>
                </a:p>
              </p:txBody>
            </p:sp>
            <p:sp>
              <p:nvSpPr>
                <p:cNvPr id="121" name="TextBox 120"/>
                <p:cNvSpPr txBox="1"/>
                <p:nvPr/>
              </p:nvSpPr>
              <p:spPr>
                <a:xfrm>
                  <a:off x="6686148" y="4769940"/>
                  <a:ext cx="3773578" cy="1938992"/>
                </a:xfrm>
                <a:prstGeom prst="rect">
                  <a:avLst/>
                </a:prstGeom>
                <a:noFill/>
              </p:spPr>
              <p:txBody>
                <a:bodyPr wrap="square" rtlCol="0">
                  <a:spAutoFit/>
                </a:bodyPr>
                <a:lstStyle/>
                <a:p>
                  <a:r>
                    <a:rPr lang="en-US" sz="1500" dirty="0">
                      <a:solidFill>
                        <a:schemeClr val="bg1"/>
                      </a:solidFill>
                    </a:rPr>
                    <a:t>Camera Key:</a:t>
                  </a:r>
                </a:p>
                <a:p>
                  <a:endParaRPr lang="en-US" sz="1500" dirty="0">
                    <a:solidFill>
                      <a:schemeClr val="bg1"/>
                    </a:solidFill>
                  </a:endParaRPr>
                </a:p>
                <a:p>
                  <a:pPr marL="342900" indent="-342900">
                    <a:buFont typeface="Arial" charset="0"/>
                    <a:buChar char="•"/>
                  </a:pPr>
                  <a:r>
                    <a:rPr lang="en-US" sz="1500" dirty="0">
                      <a:solidFill>
                        <a:schemeClr val="bg1"/>
                      </a:solidFill>
                    </a:rPr>
                    <a:t>MS </a:t>
                  </a:r>
                  <a:r>
                    <a:rPr lang="mr-IN" sz="1500" dirty="0">
                      <a:solidFill>
                        <a:schemeClr val="bg1"/>
                      </a:solidFill>
                    </a:rPr>
                    <a:t>–</a:t>
                  </a:r>
                  <a:r>
                    <a:rPr lang="en-US" sz="1500" dirty="0">
                      <a:solidFill>
                        <a:schemeClr val="bg1"/>
                      </a:solidFill>
                    </a:rPr>
                    <a:t> Medium Shot</a:t>
                  </a:r>
                </a:p>
                <a:p>
                  <a:pPr marL="342900" indent="-342900">
                    <a:buFont typeface="Arial" charset="0"/>
                    <a:buChar char="•"/>
                  </a:pPr>
                  <a:r>
                    <a:rPr lang="en-US" sz="1500" dirty="0">
                      <a:solidFill>
                        <a:schemeClr val="bg1"/>
                      </a:solidFill>
                    </a:rPr>
                    <a:t>MCU </a:t>
                  </a:r>
                  <a:r>
                    <a:rPr lang="mr-IN" sz="1500" dirty="0">
                      <a:solidFill>
                        <a:schemeClr val="bg1"/>
                      </a:solidFill>
                    </a:rPr>
                    <a:t>–</a:t>
                  </a:r>
                  <a:r>
                    <a:rPr lang="en-US" sz="1500" dirty="0">
                      <a:solidFill>
                        <a:schemeClr val="bg1"/>
                      </a:solidFill>
                    </a:rPr>
                    <a:t> Medium Close-Up</a:t>
                  </a:r>
                </a:p>
                <a:p>
                  <a:pPr marL="342900" indent="-342900">
                    <a:buFont typeface="Arial" charset="0"/>
                    <a:buChar char="•"/>
                  </a:pPr>
                  <a:r>
                    <a:rPr lang="en-US" sz="1500" dirty="0">
                      <a:solidFill>
                        <a:schemeClr val="bg1"/>
                      </a:solidFill>
                    </a:rPr>
                    <a:t>OTS </a:t>
                  </a:r>
                  <a:r>
                    <a:rPr lang="mr-IN" sz="1500" dirty="0">
                      <a:solidFill>
                        <a:schemeClr val="bg1"/>
                      </a:solidFill>
                    </a:rPr>
                    <a:t>–</a:t>
                  </a:r>
                  <a:r>
                    <a:rPr lang="en-US" sz="1500" dirty="0">
                      <a:solidFill>
                        <a:schemeClr val="bg1"/>
                      </a:solidFill>
                    </a:rPr>
                    <a:t> Over the </a:t>
                  </a:r>
                  <a:r>
                    <a:rPr lang="en-US" sz="1500" dirty="0" smtClean="0">
                      <a:solidFill>
                        <a:schemeClr val="bg1"/>
                      </a:solidFill>
                    </a:rPr>
                    <a:t>Shoulder</a:t>
                  </a:r>
                </a:p>
                <a:p>
                  <a:pPr marL="342900" indent="-342900">
                    <a:buFont typeface="Arial" charset="0"/>
                    <a:buChar char="•"/>
                  </a:pPr>
                  <a:r>
                    <a:rPr lang="en-US" sz="1500" dirty="0" smtClean="0">
                      <a:solidFill>
                        <a:schemeClr val="bg1"/>
                      </a:solidFill>
                    </a:rPr>
                    <a:t>S-1, S-2</a:t>
                  </a:r>
                  <a:r>
                    <a:rPr lang="en-US" sz="1500" dirty="0">
                      <a:solidFill>
                        <a:schemeClr val="bg1"/>
                      </a:solidFill>
                    </a:rPr>
                    <a:t> </a:t>
                  </a:r>
                  <a:r>
                    <a:rPr lang="en-US" sz="1500" dirty="0" err="1" smtClean="0">
                      <a:solidFill>
                        <a:schemeClr val="bg1"/>
                      </a:solidFill>
                    </a:rPr>
                    <a:t>etc</a:t>
                  </a:r>
                  <a:r>
                    <a:rPr lang="en-US" sz="1500" dirty="0" smtClean="0">
                      <a:solidFill>
                        <a:schemeClr val="bg1"/>
                      </a:solidFill>
                    </a:rPr>
                    <a:t>: </a:t>
                  </a:r>
                  <a:r>
                    <a:rPr lang="mr-IN" sz="1500" dirty="0" smtClean="0">
                      <a:solidFill>
                        <a:schemeClr val="bg1"/>
                      </a:solidFill>
                    </a:rPr>
                    <a:t>–</a:t>
                  </a:r>
                  <a:r>
                    <a:rPr lang="en-US" sz="1500" dirty="0" smtClean="0">
                      <a:solidFill>
                        <a:schemeClr val="bg1"/>
                      </a:solidFill>
                    </a:rPr>
                    <a:t> Set-up 1, Set-up 2 </a:t>
                  </a:r>
                  <a:r>
                    <a:rPr lang="en-US" sz="1500" dirty="0" err="1" smtClean="0">
                      <a:solidFill>
                        <a:schemeClr val="bg1"/>
                      </a:solidFill>
                    </a:rPr>
                    <a:t>etc</a:t>
                  </a:r>
                  <a:r>
                    <a:rPr lang="en-US" sz="1500" dirty="0" smtClean="0">
                      <a:solidFill>
                        <a:schemeClr val="bg1"/>
                      </a:solidFill>
                    </a:rPr>
                    <a:t>: </a:t>
                  </a:r>
                  <a:endParaRPr lang="en-US" sz="1500" dirty="0">
                    <a:solidFill>
                      <a:schemeClr val="bg1"/>
                    </a:solidFill>
                  </a:endParaRPr>
                </a:p>
                <a:p>
                  <a:pPr marL="342900" indent="-342900">
                    <a:buFont typeface="Arial" charset="0"/>
                    <a:buChar char="•"/>
                  </a:pPr>
                  <a:r>
                    <a:rPr lang="en-US" sz="1500" dirty="0">
                      <a:solidFill>
                        <a:schemeClr val="bg1"/>
                      </a:solidFill>
                    </a:rPr>
                    <a:t>       </a:t>
                  </a:r>
                  <a:r>
                    <a:rPr lang="mr-IN" sz="1500" dirty="0">
                      <a:solidFill>
                        <a:schemeClr val="bg1"/>
                      </a:solidFill>
                    </a:rPr>
                    <a:t>–</a:t>
                  </a:r>
                  <a:r>
                    <a:rPr lang="en-US" sz="1500" dirty="0">
                      <a:solidFill>
                        <a:schemeClr val="bg1"/>
                      </a:solidFill>
                    </a:rPr>
                    <a:t> </a:t>
                  </a:r>
                  <a:r>
                    <a:rPr lang="en-US" sz="1500" dirty="0" smtClean="0">
                      <a:solidFill>
                        <a:schemeClr val="bg1"/>
                      </a:solidFill>
                    </a:rPr>
                    <a:t>Camera</a:t>
                  </a:r>
                </a:p>
                <a:p>
                  <a:pPr marL="342900" indent="-342900">
                    <a:buFont typeface="Arial" charset="0"/>
                    <a:buChar char="•"/>
                  </a:pPr>
                  <a:r>
                    <a:rPr lang="en-US" sz="1500" dirty="0" smtClean="0">
                      <a:solidFill>
                        <a:schemeClr val="bg1"/>
                      </a:solidFill>
                    </a:rPr>
                    <a:t>             </a:t>
                  </a:r>
                  <a:r>
                    <a:rPr lang="mr-IN" sz="1500" dirty="0">
                      <a:solidFill>
                        <a:schemeClr val="bg1"/>
                      </a:solidFill>
                    </a:rPr>
                    <a:t>–</a:t>
                  </a:r>
                  <a:r>
                    <a:rPr lang="en-US" sz="1500" dirty="0">
                      <a:solidFill>
                        <a:schemeClr val="bg1"/>
                      </a:solidFill>
                    </a:rPr>
                    <a:t> </a:t>
                  </a:r>
                  <a:r>
                    <a:rPr lang="en-US" sz="1500" dirty="0" smtClean="0">
                      <a:solidFill>
                        <a:schemeClr val="bg1"/>
                      </a:solidFill>
                    </a:rPr>
                    <a:t>Tracking </a:t>
                  </a:r>
                </a:p>
              </p:txBody>
            </p:sp>
            <p:sp>
              <p:nvSpPr>
                <p:cNvPr id="122" name="TextBox 121"/>
                <p:cNvSpPr txBox="1"/>
                <p:nvPr/>
              </p:nvSpPr>
              <p:spPr>
                <a:xfrm>
                  <a:off x="3863632" y="5230043"/>
                  <a:ext cx="3612546" cy="830997"/>
                </a:xfrm>
                <a:prstGeom prst="rect">
                  <a:avLst/>
                </a:prstGeom>
                <a:noFill/>
              </p:spPr>
              <p:txBody>
                <a:bodyPr wrap="square" rtlCol="0">
                  <a:spAutoFit/>
                </a:bodyPr>
                <a:lstStyle/>
                <a:p>
                  <a:pPr marL="342900" indent="-342900">
                    <a:buFont typeface="Arial" charset="0"/>
                    <a:buChar char="•"/>
                  </a:pPr>
                  <a:r>
                    <a:rPr lang="en-US" sz="1600" dirty="0">
                      <a:solidFill>
                        <a:schemeClr val="bg1"/>
                      </a:solidFill>
                    </a:rPr>
                    <a:t>A </a:t>
                  </a:r>
                  <a:r>
                    <a:rPr lang="mr-IN" sz="1600" dirty="0">
                      <a:solidFill>
                        <a:schemeClr val="bg1"/>
                      </a:solidFill>
                    </a:rPr>
                    <a:t>–</a:t>
                  </a:r>
                  <a:r>
                    <a:rPr lang="en-US" sz="1600" dirty="0">
                      <a:solidFill>
                        <a:schemeClr val="bg1"/>
                      </a:solidFill>
                    </a:rPr>
                    <a:t> Ashley</a:t>
                  </a:r>
                </a:p>
                <a:p>
                  <a:pPr marL="342900" indent="-342900">
                    <a:buFont typeface="Arial" charset="0"/>
                    <a:buChar char="•"/>
                  </a:pPr>
                  <a:r>
                    <a:rPr lang="en-US" sz="1600" dirty="0" smtClean="0">
                      <a:solidFill>
                        <a:schemeClr val="bg1"/>
                      </a:solidFill>
                    </a:rPr>
                    <a:t>M.B </a:t>
                  </a:r>
                  <a:r>
                    <a:rPr lang="mr-IN" sz="1600" dirty="0">
                      <a:solidFill>
                        <a:schemeClr val="bg1"/>
                      </a:solidFill>
                    </a:rPr>
                    <a:t>–</a:t>
                  </a:r>
                  <a:r>
                    <a:rPr lang="en-US" sz="1600" dirty="0">
                      <a:solidFill>
                        <a:schemeClr val="bg1"/>
                      </a:solidFill>
                    </a:rPr>
                    <a:t> Mrs. Burke</a:t>
                  </a:r>
                </a:p>
                <a:p>
                  <a:pPr marL="342900" indent="-342900">
                    <a:buFont typeface="Arial" charset="0"/>
                    <a:buChar char="•"/>
                  </a:pPr>
                  <a:r>
                    <a:rPr lang="en-US" sz="1600" dirty="0">
                      <a:solidFill>
                        <a:schemeClr val="bg1"/>
                      </a:solidFill>
                    </a:rPr>
                    <a:t>F - Friends</a:t>
                  </a:r>
                </a:p>
              </p:txBody>
            </p:sp>
          </p:grpSp>
          <p:grpSp>
            <p:nvGrpSpPr>
              <p:cNvPr id="117" name="Group 116"/>
              <p:cNvGrpSpPr/>
              <p:nvPr/>
            </p:nvGrpSpPr>
            <p:grpSpPr>
              <a:xfrm>
                <a:off x="7164268" y="6212028"/>
                <a:ext cx="251929" cy="164438"/>
                <a:chOff x="7172998" y="4190266"/>
                <a:chExt cx="267971" cy="305483"/>
              </a:xfrm>
            </p:grpSpPr>
            <p:cxnSp>
              <p:nvCxnSpPr>
                <p:cNvPr id="118" name="Straight Connector 117"/>
                <p:cNvCxnSpPr/>
                <p:nvPr/>
              </p:nvCxnSpPr>
              <p:spPr>
                <a:xfrm flipH="1">
                  <a:off x="7172998" y="4190266"/>
                  <a:ext cx="267971" cy="150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flipH="1" flipV="1">
                  <a:off x="7172998" y="4341135"/>
                  <a:ext cx="267971" cy="154614"/>
                </a:xfrm>
                <a:prstGeom prst="line">
                  <a:avLst/>
                </a:prstGeom>
              </p:spPr>
              <p:style>
                <a:lnRef idx="1">
                  <a:schemeClr val="accent1"/>
                </a:lnRef>
                <a:fillRef idx="0">
                  <a:schemeClr val="accent1"/>
                </a:fillRef>
                <a:effectRef idx="0">
                  <a:schemeClr val="accent1"/>
                </a:effectRef>
                <a:fontRef idx="minor">
                  <a:schemeClr val="tx1"/>
                </a:fontRef>
              </p:style>
            </p:cxnSp>
          </p:grpSp>
        </p:grpSp>
        <p:cxnSp>
          <p:nvCxnSpPr>
            <p:cNvPr id="115" name="Straight Arrow Connector 114"/>
            <p:cNvCxnSpPr/>
            <p:nvPr/>
          </p:nvCxnSpPr>
          <p:spPr>
            <a:xfrm flipH="1">
              <a:off x="7060283" y="6508750"/>
              <a:ext cx="58023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23" name="TextBox 122"/>
          <p:cNvSpPr txBox="1"/>
          <p:nvPr/>
        </p:nvSpPr>
        <p:spPr>
          <a:xfrm>
            <a:off x="3177136" y="2438014"/>
            <a:ext cx="490301" cy="276999"/>
          </a:xfrm>
          <a:prstGeom prst="rect">
            <a:avLst/>
          </a:prstGeom>
          <a:noFill/>
        </p:spPr>
        <p:txBody>
          <a:bodyPr wrap="square" rtlCol="0">
            <a:spAutoFit/>
          </a:bodyPr>
          <a:lstStyle/>
          <a:p>
            <a:r>
              <a:rPr lang="en-US" sz="1200" dirty="0" smtClean="0">
                <a:solidFill>
                  <a:schemeClr val="bg1"/>
                </a:solidFill>
              </a:rPr>
              <a:t>S-1</a:t>
            </a:r>
            <a:endParaRPr lang="en-US" sz="1200" dirty="0">
              <a:solidFill>
                <a:schemeClr val="bg1"/>
              </a:solidFill>
            </a:endParaRPr>
          </a:p>
        </p:txBody>
      </p:sp>
      <p:sp>
        <p:nvSpPr>
          <p:cNvPr id="124" name="TextBox 123"/>
          <p:cNvSpPr txBox="1"/>
          <p:nvPr/>
        </p:nvSpPr>
        <p:spPr>
          <a:xfrm>
            <a:off x="4625125" y="2754717"/>
            <a:ext cx="490301" cy="276999"/>
          </a:xfrm>
          <a:prstGeom prst="rect">
            <a:avLst/>
          </a:prstGeom>
          <a:noFill/>
        </p:spPr>
        <p:txBody>
          <a:bodyPr wrap="square" rtlCol="0">
            <a:spAutoFit/>
          </a:bodyPr>
          <a:lstStyle/>
          <a:p>
            <a:r>
              <a:rPr lang="en-US" sz="1200" smtClean="0">
                <a:solidFill>
                  <a:schemeClr val="bg1"/>
                </a:solidFill>
              </a:rPr>
              <a:t>S-2</a:t>
            </a:r>
            <a:endParaRPr lang="en-US" sz="1200" dirty="0">
              <a:solidFill>
                <a:schemeClr val="bg1"/>
              </a:solidFill>
            </a:endParaRPr>
          </a:p>
        </p:txBody>
      </p:sp>
    </p:spTree>
    <p:extLst>
      <p:ext uri="{BB962C8B-B14F-4D97-AF65-F5344CB8AC3E}">
        <p14:creationId xmlns:p14="http://schemas.microsoft.com/office/powerpoint/2010/main" val="3573760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p:cNvSpPr txBox="1"/>
          <p:nvPr/>
        </p:nvSpPr>
        <p:spPr>
          <a:xfrm>
            <a:off x="0" y="546591"/>
            <a:ext cx="12191999" cy="769441"/>
          </a:xfrm>
          <a:prstGeom prst="rect">
            <a:avLst/>
          </a:prstGeom>
          <a:noFill/>
        </p:spPr>
        <p:txBody>
          <a:bodyPr wrap="square" rtlCol="0">
            <a:spAutoFit/>
          </a:bodyPr>
          <a:lstStyle/>
          <a:p>
            <a:pPr algn="ctr"/>
            <a:r>
              <a:rPr lang="en-US" sz="2200" b="1" dirty="0">
                <a:solidFill>
                  <a:schemeClr val="bg1"/>
                </a:solidFill>
                <a:ea typeface="Lucida Handwriting" charset="0"/>
                <a:cs typeface="Lucida Handwriting" charset="0"/>
              </a:rPr>
              <a:t>SCENE 11 </a:t>
            </a:r>
            <a:r>
              <a:rPr lang="en-US" sz="2200" dirty="0">
                <a:solidFill>
                  <a:schemeClr val="bg1"/>
                </a:solidFill>
                <a:ea typeface="Lucida Handwriting" charset="0"/>
                <a:cs typeface="Lucida Handwriting" charset="0"/>
              </a:rPr>
              <a:t>(part 3) - </a:t>
            </a:r>
            <a:r>
              <a:rPr lang="en-US" sz="2200" dirty="0" smtClean="0">
                <a:solidFill>
                  <a:schemeClr val="bg1"/>
                </a:solidFill>
                <a:ea typeface="Lucida Handwriting" charset="0"/>
                <a:cs typeface="Lucida Handwriting" charset="0"/>
              </a:rPr>
              <a:t>5 </a:t>
            </a:r>
            <a:r>
              <a:rPr lang="en-US" sz="2200" dirty="0">
                <a:solidFill>
                  <a:schemeClr val="bg1"/>
                </a:solidFill>
                <a:ea typeface="Lucida Handwriting" charset="0"/>
                <a:cs typeface="Lucida Handwriting" charset="0"/>
              </a:rPr>
              <a:t>Set-Ups</a:t>
            </a:r>
          </a:p>
          <a:p>
            <a:pPr algn="ctr"/>
            <a:endParaRPr lang="en-US" sz="2200" dirty="0">
              <a:solidFill>
                <a:schemeClr val="bg1"/>
              </a:solidFill>
              <a:ea typeface="Lucida Handwriting" charset="0"/>
              <a:cs typeface="Lucida Handwriting" charset="0"/>
            </a:endParaRPr>
          </a:p>
        </p:txBody>
      </p:sp>
      <p:cxnSp>
        <p:nvCxnSpPr>
          <p:cNvPr id="4" name="Straight Connector 3"/>
          <p:cNvCxnSpPr/>
          <p:nvPr/>
        </p:nvCxnSpPr>
        <p:spPr>
          <a:xfrm>
            <a:off x="1656566" y="1624957"/>
            <a:ext cx="8806842" cy="375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656566" y="3591128"/>
            <a:ext cx="8806842" cy="375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656566" y="1898686"/>
            <a:ext cx="8806842" cy="375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1656566" y="1624957"/>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1929282" y="1621354"/>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2255069" y="1617752"/>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2566927" y="1617752"/>
            <a:ext cx="246621" cy="2437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2852691" y="1598108"/>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3142079" y="1602565"/>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3464241" y="1599818"/>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3803075" y="1617751"/>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4141909" y="1650952"/>
            <a:ext cx="256044" cy="25931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4464071" y="1650952"/>
            <a:ext cx="232693" cy="2593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4786233" y="1643747"/>
            <a:ext cx="210223" cy="25133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5035598" y="1643746"/>
            <a:ext cx="246621" cy="2437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5321362" y="1624102"/>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5610750" y="1628559"/>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5932912" y="1625812"/>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6187358" y="1646494"/>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6513145" y="1642892"/>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6825003" y="1642892"/>
            <a:ext cx="246621" cy="2437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7110767" y="1623248"/>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7400155" y="1627705"/>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flipV="1">
            <a:off x="7679375" y="1642893"/>
            <a:ext cx="6543" cy="70081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H="1">
            <a:off x="7416197" y="2310678"/>
            <a:ext cx="272716" cy="3020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7416197" y="3314650"/>
            <a:ext cx="315484" cy="2905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V="1">
            <a:off x="1668953" y="1617751"/>
            <a:ext cx="1" cy="2688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6203091" y="2310678"/>
            <a:ext cx="92016" cy="337194"/>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5876444" y="2269276"/>
            <a:ext cx="385651" cy="39147"/>
          </a:xfrm>
          <a:prstGeom prst="line">
            <a:avLst/>
          </a:prstGeom>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4224289" y="2145342"/>
            <a:ext cx="706414" cy="369332"/>
          </a:xfrm>
          <a:prstGeom prst="rect">
            <a:avLst/>
          </a:prstGeom>
          <a:noFill/>
        </p:spPr>
        <p:txBody>
          <a:bodyPr wrap="square" rtlCol="0">
            <a:spAutoFit/>
          </a:bodyPr>
          <a:lstStyle/>
          <a:p>
            <a:r>
              <a:rPr lang="en-US">
                <a:solidFill>
                  <a:schemeClr val="bg1"/>
                </a:solidFill>
              </a:rPr>
              <a:t>MCU</a:t>
            </a:r>
            <a:endParaRPr lang="en-US" dirty="0">
              <a:solidFill>
                <a:schemeClr val="bg1"/>
              </a:solidFill>
            </a:endParaRPr>
          </a:p>
        </p:txBody>
      </p:sp>
      <p:sp>
        <p:nvSpPr>
          <p:cNvPr id="38" name="Oval 37"/>
          <p:cNvSpPr/>
          <p:nvPr/>
        </p:nvSpPr>
        <p:spPr>
          <a:xfrm>
            <a:off x="5282219" y="2343555"/>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073384" y="2422581"/>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065363" y="2100364"/>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5580857" y="2204760"/>
            <a:ext cx="366991" cy="369332"/>
          </a:xfrm>
          <a:prstGeom prst="rect">
            <a:avLst/>
          </a:prstGeom>
          <a:noFill/>
        </p:spPr>
        <p:txBody>
          <a:bodyPr wrap="square" rtlCol="0">
            <a:spAutoFit/>
          </a:bodyPr>
          <a:lstStyle/>
          <a:p>
            <a:r>
              <a:rPr lang="en-US" dirty="0">
                <a:solidFill>
                  <a:schemeClr val="bg1"/>
                </a:solidFill>
              </a:rPr>
              <a:t>R</a:t>
            </a:r>
          </a:p>
        </p:txBody>
      </p:sp>
      <p:sp>
        <p:nvSpPr>
          <p:cNvPr id="48" name="TextBox 47"/>
          <p:cNvSpPr txBox="1"/>
          <p:nvPr/>
        </p:nvSpPr>
        <p:spPr>
          <a:xfrm>
            <a:off x="3346100" y="2365019"/>
            <a:ext cx="366991" cy="369332"/>
          </a:xfrm>
          <a:prstGeom prst="rect">
            <a:avLst/>
          </a:prstGeom>
          <a:noFill/>
        </p:spPr>
        <p:txBody>
          <a:bodyPr wrap="square" rtlCol="0">
            <a:spAutoFit/>
          </a:bodyPr>
          <a:lstStyle/>
          <a:p>
            <a:r>
              <a:rPr lang="en-US" dirty="0">
                <a:solidFill>
                  <a:schemeClr val="bg1"/>
                </a:solidFill>
              </a:rPr>
              <a:t>Z</a:t>
            </a:r>
          </a:p>
        </p:txBody>
      </p:sp>
      <p:sp>
        <p:nvSpPr>
          <p:cNvPr id="50" name="Oval 49"/>
          <p:cNvSpPr/>
          <p:nvPr/>
        </p:nvSpPr>
        <p:spPr>
          <a:xfrm>
            <a:off x="5687173" y="2649962"/>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5937443" y="3284739"/>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6659874" y="280698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6211771" y="3172775"/>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6501019" y="3061365"/>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a:off x="5457720" y="2742497"/>
            <a:ext cx="366991" cy="369332"/>
          </a:xfrm>
          <a:prstGeom prst="rect">
            <a:avLst/>
          </a:prstGeom>
          <a:noFill/>
        </p:spPr>
        <p:txBody>
          <a:bodyPr wrap="square" rtlCol="0">
            <a:spAutoFit/>
          </a:bodyPr>
          <a:lstStyle/>
          <a:p>
            <a:r>
              <a:rPr lang="en-US" dirty="0">
                <a:solidFill>
                  <a:schemeClr val="bg1"/>
                </a:solidFill>
              </a:rPr>
              <a:t>A</a:t>
            </a:r>
          </a:p>
        </p:txBody>
      </p:sp>
      <p:sp>
        <p:nvSpPr>
          <p:cNvPr id="56" name="TextBox 55"/>
          <p:cNvSpPr txBox="1"/>
          <p:nvPr/>
        </p:nvSpPr>
        <p:spPr>
          <a:xfrm>
            <a:off x="5737415" y="3280229"/>
            <a:ext cx="366991" cy="369332"/>
          </a:xfrm>
          <a:prstGeom prst="rect">
            <a:avLst/>
          </a:prstGeom>
          <a:noFill/>
        </p:spPr>
        <p:txBody>
          <a:bodyPr wrap="square" rtlCol="0">
            <a:spAutoFit/>
          </a:bodyPr>
          <a:lstStyle/>
          <a:p>
            <a:r>
              <a:rPr lang="en-US">
                <a:solidFill>
                  <a:schemeClr val="bg1"/>
                </a:solidFill>
              </a:rPr>
              <a:t>F</a:t>
            </a:r>
            <a:endParaRPr lang="en-US" dirty="0">
              <a:solidFill>
                <a:schemeClr val="bg1"/>
              </a:solidFill>
            </a:endParaRPr>
          </a:p>
        </p:txBody>
      </p:sp>
      <p:sp>
        <p:nvSpPr>
          <p:cNvPr id="57" name="TextBox 56"/>
          <p:cNvSpPr txBox="1"/>
          <p:nvPr/>
        </p:nvSpPr>
        <p:spPr>
          <a:xfrm>
            <a:off x="6818729" y="2935438"/>
            <a:ext cx="366991" cy="369332"/>
          </a:xfrm>
          <a:prstGeom prst="rect">
            <a:avLst/>
          </a:prstGeom>
          <a:noFill/>
        </p:spPr>
        <p:txBody>
          <a:bodyPr wrap="square" rtlCol="0">
            <a:spAutoFit/>
          </a:bodyPr>
          <a:lstStyle/>
          <a:p>
            <a:r>
              <a:rPr lang="en-US">
                <a:solidFill>
                  <a:schemeClr val="bg1"/>
                </a:solidFill>
              </a:rPr>
              <a:t>F</a:t>
            </a:r>
            <a:endParaRPr lang="en-US" dirty="0">
              <a:solidFill>
                <a:schemeClr val="bg1"/>
              </a:solidFill>
            </a:endParaRPr>
          </a:p>
        </p:txBody>
      </p:sp>
      <p:sp>
        <p:nvSpPr>
          <p:cNvPr id="58" name="TextBox 57"/>
          <p:cNvSpPr txBox="1"/>
          <p:nvPr/>
        </p:nvSpPr>
        <p:spPr>
          <a:xfrm>
            <a:off x="6394131" y="3301112"/>
            <a:ext cx="366991" cy="369332"/>
          </a:xfrm>
          <a:prstGeom prst="rect">
            <a:avLst/>
          </a:prstGeom>
          <a:noFill/>
        </p:spPr>
        <p:txBody>
          <a:bodyPr wrap="square" rtlCol="0">
            <a:spAutoFit/>
          </a:bodyPr>
          <a:lstStyle/>
          <a:p>
            <a:r>
              <a:rPr lang="en-US">
                <a:solidFill>
                  <a:schemeClr val="bg1"/>
                </a:solidFill>
              </a:rPr>
              <a:t>F</a:t>
            </a:r>
            <a:endParaRPr lang="en-US" dirty="0">
              <a:solidFill>
                <a:schemeClr val="bg1"/>
              </a:solidFill>
            </a:endParaRPr>
          </a:p>
        </p:txBody>
      </p:sp>
      <p:sp>
        <p:nvSpPr>
          <p:cNvPr id="59" name="TextBox 58"/>
          <p:cNvSpPr txBox="1"/>
          <p:nvPr/>
        </p:nvSpPr>
        <p:spPr>
          <a:xfrm>
            <a:off x="6681261" y="3220613"/>
            <a:ext cx="366991" cy="369332"/>
          </a:xfrm>
          <a:prstGeom prst="rect">
            <a:avLst/>
          </a:prstGeom>
          <a:noFill/>
        </p:spPr>
        <p:txBody>
          <a:bodyPr wrap="square" rtlCol="0">
            <a:spAutoFit/>
          </a:bodyPr>
          <a:lstStyle/>
          <a:p>
            <a:r>
              <a:rPr lang="en-US">
                <a:solidFill>
                  <a:schemeClr val="bg1"/>
                </a:solidFill>
              </a:rPr>
              <a:t>F</a:t>
            </a:r>
            <a:endParaRPr lang="en-US" dirty="0">
              <a:solidFill>
                <a:schemeClr val="bg1"/>
              </a:solidFill>
            </a:endParaRPr>
          </a:p>
        </p:txBody>
      </p:sp>
      <p:sp>
        <p:nvSpPr>
          <p:cNvPr id="61" name="TextBox 60"/>
          <p:cNvSpPr txBox="1"/>
          <p:nvPr/>
        </p:nvSpPr>
        <p:spPr>
          <a:xfrm>
            <a:off x="3352604" y="2052094"/>
            <a:ext cx="366991" cy="369332"/>
          </a:xfrm>
          <a:prstGeom prst="rect">
            <a:avLst/>
          </a:prstGeom>
          <a:noFill/>
        </p:spPr>
        <p:txBody>
          <a:bodyPr wrap="square" rtlCol="0">
            <a:spAutoFit/>
          </a:bodyPr>
          <a:lstStyle/>
          <a:p>
            <a:r>
              <a:rPr lang="en-US" dirty="0">
                <a:solidFill>
                  <a:schemeClr val="bg1"/>
                </a:solidFill>
              </a:rPr>
              <a:t>S</a:t>
            </a:r>
          </a:p>
        </p:txBody>
      </p:sp>
      <p:cxnSp>
        <p:nvCxnSpPr>
          <p:cNvPr id="62" name="Straight Connector 61"/>
          <p:cNvCxnSpPr/>
          <p:nvPr/>
        </p:nvCxnSpPr>
        <p:spPr>
          <a:xfrm flipH="1" flipV="1">
            <a:off x="4921972" y="2377019"/>
            <a:ext cx="334325" cy="29416"/>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flipV="1">
            <a:off x="4933698" y="2401084"/>
            <a:ext cx="148304" cy="22039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5987585" y="2868772"/>
            <a:ext cx="1514" cy="20375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flipV="1">
            <a:off x="5691289" y="3016996"/>
            <a:ext cx="294890" cy="94568"/>
          </a:xfrm>
          <a:prstGeom prst="line">
            <a:avLst/>
          </a:prstGeom>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5322876" y="3036847"/>
            <a:ext cx="706414" cy="369332"/>
          </a:xfrm>
          <a:prstGeom prst="rect">
            <a:avLst/>
          </a:prstGeom>
          <a:noFill/>
        </p:spPr>
        <p:txBody>
          <a:bodyPr wrap="square" rtlCol="0">
            <a:spAutoFit/>
          </a:bodyPr>
          <a:lstStyle/>
          <a:p>
            <a:r>
              <a:rPr lang="en-US" dirty="0">
                <a:solidFill>
                  <a:schemeClr val="bg1"/>
                </a:solidFill>
              </a:rPr>
              <a:t>MCU</a:t>
            </a:r>
          </a:p>
        </p:txBody>
      </p:sp>
      <p:sp>
        <p:nvSpPr>
          <p:cNvPr id="70" name="TextBox 69"/>
          <p:cNvSpPr txBox="1"/>
          <p:nvPr/>
        </p:nvSpPr>
        <p:spPr>
          <a:xfrm>
            <a:off x="6367665" y="2073128"/>
            <a:ext cx="706414" cy="369332"/>
          </a:xfrm>
          <a:prstGeom prst="rect">
            <a:avLst/>
          </a:prstGeom>
          <a:noFill/>
        </p:spPr>
        <p:txBody>
          <a:bodyPr wrap="square" rtlCol="0">
            <a:spAutoFit/>
          </a:bodyPr>
          <a:lstStyle/>
          <a:p>
            <a:r>
              <a:rPr lang="en-US" dirty="0">
                <a:solidFill>
                  <a:schemeClr val="bg1"/>
                </a:solidFill>
              </a:rPr>
              <a:t>MS</a:t>
            </a:r>
          </a:p>
        </p:txBody>
      </p:sp>
      <p:cxnSp>
        <p:nvCxnSpPr>
          <p:cNvPr id="71" name="Straight Connector 70"/>
          <p:cNvCxnSpPr/>
          <p:nvPr/>
        </p:nvCxnSpPr>
        <p:spPr>
          <a:xfrm>
            <a:off x="3861942" y="2619199"/>
            <a:ext cx="1514" cy="20375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flipV="1">
            <a:off x="3565646" y="2767423"/>
            <a:ext cx="294890" cy="94568"/>
          </a:xfrm>
          <a:prstGeom prst="line">
            <a:avLst/>
          </a:prstGeom>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3822811" y="2820370"/>
            <a:ext cx="706414" cy="369332"/>
          </a:xfrm>
          <a:prstGeom prst="rect">
            <a:avLst/>
          </a:prstGeom>
          <a:noFill/>
        </p:spPr>
        <p:txBody>
          <a:bodyPr wrap="square" rtlCol="0">
            <a:spAutoFit/>
          </a:bodyPr>
          <a:lstStyle/>
          <a:p>
            <a:r>
              <a:rPr lang="en-US" dirty="0">
                <a:solidFill>
                  <a:schemeClr val="bg1"/>
                </a:solidFill>
              </a:rPr>
              <a:t>MS</a:t>
            </a:r>
          </a:p>
        </p:txBody>
      </p:sp>
      <p:cxnSp>
        <p:nvCxnSpPr>
          <p:cNvPr id="75" name="Straight Connector 74"/>
          <p:cNvCxnSpPr/>
          <p:nvPr/>
        </p:nvCxnSpPr>
        <p:spPr>
          <a:xfrm flipH="1" flipV="1">
            <a:off x="6232044" y="2850519"/>
            <a:ext cx="334324" cy="29416"/>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a:stCxn id="66" idx="3"/>
          </p:cNvCxnSpPr>
          <p:nvPr/>
        </p:nvCxnSpPr>
        <p:spPr>
          <a:xfrm flipV="1">
            <a:off x="6029290" y="2874585"/>
            <a:ext cx="214479" cy="346928"/>
          </a:xfrm>
          <a:prstGeom prst="line">
            <a:avLst/>
          </a:prstGeom>
        </p:spPr>
        <p:style>
          <a:lnRef idx="1">
            <a:schemeClr val="accent1"/>
          </a:lnRef>
          <a:fillRef idx="0">
            <a:schemeClr val="accent1"/>
          </a:fillRef>
          <a:effectRef idx="0">
            <a:schemeClr val="accent1"/>
          </a:effectRef>
          <a:fontRef idx="minor">
            <a:schemeClr val="tx1"/>
          </a:fontRef>
        </p:style>
      </p:cxnSp>
      <p:sp>
        <p:nvSpPr>
          <p:cNvPr id="78" name="TextBox 77"/>
          <p:cNvSpPr txBox="1"/>
          <p:nvPr/>
        </p:nvSpPr>
        <p:spPr>
          <a:xfrm>
            <a:off x="6159938" y="2553719"/>
            <a:ext cx="706414" cy="369332"/>
          </a:xfrm>
          <a:prstGeom prst="rect">
            <a:avLst/>
          </a:prstGeom>
          <a:noFill/>
        </p:spPr>
        <p:txBody>
          <a:bodyPr wrap="square" rtlCol="0">
            <a:spAutoFit/>
          </a:bodyPr>
          <a:lstStyle/>
          <a:p>
            <a:r>
              <a:rPr lang="en-US">
                <a:solidFill>
                  <a:schemeClr val="bg1"/>
                </a:solidFill>
              </a:rPr>
              <a:t>MCU</a:t>
            </a:r>
            <a:endParaRPr lang="en-US" dirty="0">
              <a:solidFill>
                <a:schemeClr val="bg1"/>
              </a:solidFill>
            </a:endParaRPr>
          </a:p>
        </p:txBody>
      </p:sp>
      <p:sp>
        <p:nvSpPr>
          <p:cNvPr id="2" name="Slide Number Placeholder 1"/>
          <p:cNvSpPr>
            <a:spLocks noGrp="1"/>
          </p:cNvSpPr>
          <p:nvPr>
            <p:ph type="sldNum" sz="quarter" idx="12"/>
          </p:nvPr>
        </p:nvSpPr>
        <p:spPr/>
        <p:txBody>
          <a:bodyPr/>
          <a:lstStyle/>
          <a:p>
            <a:r>
              <a:rPr lang="en-US" dirty="0" smtClean="0"/>
              <a:t>14</a:t>
            </a:r>
            <a:endParaRPr lang="en-US" dirty="0"/>
          </a:p>
        </p:txBody>
      </p:sp>
      <p:sp>
        <p:nvSpPr>
          <p:cNvPr id="77" name="TextBox 76"/>
          <p:cNvSpPr txBox="1"/>
          <p:nvPr/>
        </p:nvSpPr>
        <p:spPr>
          <a:xfrm>
            <a:off x="5932912" y="2293974"/>
            <a:ext cx="490301" cy="276999"/>
          </a:xfrm>
          <a:prstGeom prst="rect">
            <a:avLst/>
          </a:prstGeom>
          <a:noFill/>
        </p:spPr>
        <p:txBody>
          <a:bodyPr wrap="square" rtlCol="0">
            <a:spAutoFit/>
          </a:bodyPr>
          <a:lstStyle/>
          <a:p>
            <a:r>
              <a:rPr lang="en-US" sz="1200" smtClean="0">
                <a:solidFill>
                  <a:schemeClr val="bg1"/>
                </a:solidFill>
              </a:rPr>
              <a:t>S-4</a:t>
            </a:r>
            <a:endParaRPr lang="en-US" sz="1200" dirty="0">
              <a:solidFill>
                <a:schemeClr val="bg1"/>
              </a:solidFill>
            </a:endParaRPr>
          </a:p>
        </p:txBody>
      </p:sp>
      <p:grpSp>
        <p:nvGrpSpPr>
          <p:cNvPr id="97" name="Group 96"/>
          <p:cNvGrpSpPr/>
          <p:nvPr/>
        </p:nvGrpSpPr>
        <p:grpSpPr>
          <a:xfrm>
            <a:off x="2579945" y="4188758"/>
            <a:ext cx="7959247" cy="1938992"/>
            <a:chOff x="2579945" y="4751465"/>
            <a:chExt cx="7959247" cy="1938992"/>
          </a:xfrm>
        </p:grpSpPr>
        <p:grpSp>
          <p:nvGrpSpPr>
            <p:cNvPr id="98" name="Group 97"/>
            <p:cNvGrpSpPr/>
            <p:nvPr/>
          </p:nvGrpSpPr>
          <p:grpSpPr>
            <a:xfrm>
              <a:off x="2579945" y="4751465"/>
              <a:ext cx="7959247" cy="1938992"/>
              <a:chOff x="2579945" y="4751465"/>
              <a:chExt cx="7959247" cy="1938992"/>
            </a:xfrm>
          </p:grpSpPr>
          <p:grpSp>
            <p:nvGrpSpPr>
              <p:cNvPr id="100" name="Group 99"/>
              <p:cNvGrpSpPr/>
              <p:nvPr/>
            </p:nvGrpSpPr>
            <p:grpSpPr>
              <a:xfrm>
                <a:off x="2579945" y="4751465"/>
                <a:ext cx="7959247" cy="1938992"/>
                <a:chOff x="2500479" y="4769940"/>
                <a:chExt cx="7959247" cy="1938992"/>
              </a:xfrm>
            </p:grpSpPr>
            <p:sp>
              <p:nvSpPr>
                <p:cNvPr id="104" name="TextBox 103"/>
                <p:cNvSpPr txBox="1"/>
                <p:nvPr/>
              </p:nvSpPr>
              <p:spPr>
                <a:xfrm>
                  <a:off x="2500479" y="4769940"/>
                  <a:ext cx="3612546" cy="1246495"/>
                </a:xfrm>
                <a:prstGeom prst="rect">
                  <a:avLst/>
                </a:prstGeom>
                <a:noFill/>
              </p:spPr>
              <p:txBody>
                <a:bodyPr wrap="square" rtlCol="0">
                  <a:spAutoFit/>
                </a:bodyPr>
                <a:lstStyle/>
                <a:p>
                  <a:r>
                    <a:rPr lang="en-US" sz="1500" dirty="0">
                      <a:solidFill>
                        <a:schemeClr val="bg1"/>
                      </a:solidFill>
                    </a:rPr>
                    <a:t>Character Key:</a:t>
                  </a:r>
                </a:p>
                <a:p>
                  <a:endParaRPr lang="en-US" sz="1500" dirty="0">
                    <a:solidFill>
                      <a:schemeClr val="bg1"/>
                    </a:solidFill>
                  </a:endParaRPr>
                </a:p>
                <a:p>
                  <a:pPr marL="342900" indent="-342900">
                    <a:buFont typeface="Arial" charset="0"/>
                    <a:buChar char="•"/>
                  </a:pPr>
                  <a:r>
                    <a:rPr lang="en-US" sz="1500" dirty="0">
                      <a:solidFill>
                        <a:schemeClr val="bg1"/>
                      </a:solidFill>
                    </a:rPr>
                    <a:t>R </a:t>
                  </a:r>
                  <a:r>
                    <a:rPr lang="mr-IN" sz="1500" dirty="0">
                      <a:solidFill>
                        <a:schemeClr val="bg1"/>
                      </a:solidFill>
                    </a:rPr>
                    <a:t>–</a:t>
                  </a:r>
                  <a:r>
                    <a:rPr lang="en-US" sz="1500" dirty="0">
                      <a:solidFill>
                        <a:schemeClr val="bg1"/>
                      </a:solidFill>
                    </a:rPr>
                    <a:t> Ryann</a:t>
                  </a:r>
                </a:p>
                <a:p>
                  <a:pPr marL="342900" indent="-342900">
                    <a:buFont typeface="Arial" charset="0"/>
                    <a:buChar char="•"/>
                  </a:pPr>
                  <a:r>
                    <a:rPr lang="en-US" sz="1500" dirty="0">
                      <a:solidFill>
                        <a:schemeClr val="bg1"/>
                      </a:solidFill>
                    </a:rPr>
                    <a:t>Z </a:t>
                  </a:r>
                  <a:r>
                    <a:rPr lang="mr-IN" sz="1500" dirty="0">
                      <a:solidFill>
                        <a:schemeClr val="bg1"/>
                      </a:solidFill>
                    </a:rPr>
                    <a:t>–</a:t>
                  </a:r>
                  <a:r>
                    <a:rPr lang="en-US" sz="1500" dirty="0">
                      <a:solidFill>
                        <a:schemeClr val="bg1"/>
                      </a:solidFill>
                    </a:rPr>
                    <a:t> Zoe</a:t>
                  </a:r>
                </a:p>
                <a:p>
                  <a:pPr marL="342900" indent="-342900">
                    <a:buFont typeface="Arial" charset="0"/>
                    <a:buChar char="•"/>
                  </a:pPr>
                  <a:r>
                    <a:rPr lang="en-US" sz="1500" dirty="0">
                      <a:solidFill>
                        <a:schemeClr val="bg1"/>
                      </a:solidFill>
                    </a:rPr>
                    <a:t>S </a:t>
                  </a:r>
                  <a:r>
                    <a:rPr lang="mr-IN" sz="1500" dirty="0">
                      <a:solidFill>
                        <a:schemeClr val="bg1"/>
                      </a:solidFill>
                    </a:rPr>
                    <a:t>–</a:t>
                  </a:r>
                  <a:r>
                    <a:rPr lang="en-US" sz="1500" dirty="0">
                      <a:solidFill>
                        <a:schemeClr val="bg1"/>
                      </a:solidFill>
                    </a:rPr>
                    <a:t> </a:t>
                  </a:r>
                  <a:r>
                    <a:rPr lang="en-US" sz="1500" dirty="0" err="1">
                      <a:solidFill>
                        <a:schemeClr val="bg1"/>
                      </a:solidFill>
                    </a:rPr>
                    <a:t>Shey</a:t>
                  </a:r>
                  <a:endParaRPr lang="en-US" sz="1500" dirty="0">
                    <a:solidFill>
                      <a:schemeClr val="bg1"/>
                    </a:solidFill>
                  </a:endParaRPr>
                </a:p>
              </p:txBody>
            </p:sp>
            <p:sp>
              <p:nvSpPr>
                <p:cNvPr id="105" name="TextBox 104"/>
                <p:cNvSpPr txBox="1"/>
                <p:nvPr/>
              </p:nvSpPr>
              <p:spPr>
                <a:xfrm>
                  <a:off x="6686148" y="4769940"/>
                  <a:ext cx="3773578" cy="1938992"/>
                </a:xfrm>
                <a:prstGeom prst="rect">
                  <a:avLst/>
                </a:prstGeom>
                <a:noFill/>
              </p:spPr>
              <p:txBody>
                <a:bodyPr wrap="square" rtlCol="0">
                  <a:spAutoFit/>
                </a:bodyPr>
                <a:lstStyle/>
                <a:p>
                  <a:r>
                    <a:rPr lang="en-US" sz="1500" dirty="0">
                      <a:solidFill>
                        <a:schemeClr val="bg1"/>
                      </a:solidFill>
                    </a:rPr>
                    <a:t>Camera Key:</a:t>
                  </a:r>
                </a:p>
                <a:p>
                  <a:endParaRPr lang="en-US" sz="1500" dirty="0">
                    <a:solidFill>
                      <a:schemeClr val="bg1"/>
                    </a:solidFill>
                  </a:endParaRPr>
                </a:p>
                <a:p>
                  <a:pPr marL="342900" indent="-342900">
                    <a:buFont typeface="Arial" charset="0"/>
                    <a:buChar char="•"/>
                  </a:pPr>
                  <a:r>
                    <a:rPr lang="en-US" sz="1500" dirty="0">
                      <a:solidFill>
                        <a:schemeClr val="bg1"/>
                      </a:solidFill>
                    </a:rPr>
                    <a:t>MS </a:t>
                  </a:r>
                  <a:r>
                    <a:rPr lang="mr-IN" sz="1500" dirty="0">
                      <a:solidFill>
                        <a:schemeClr val="bg1"/>
                      </a:solidFill>
                    </a:rPr>
                    <a:t>–</a:t>
                  </a:r>
                  <a:r>
                    <a:rPr lang="en-US" sz="1500" dirty="0">
                      <a:solidFill>
                        <a:schemeClr val="bg1"/>
                      </a:solidFill>
                    </a:rPr>
                    <a:t> Medium Shot</a:t>
                  </a:r>
                </a:p>
                <a:p>
                  <a:pPr marL="342900" indent="-342900">
                    <a:buFont typeface="Arial" charset="0"/>
                    <a:buChar char="•"/>
                  </a:pPr>
                  <a:r>
                    <a:rPr lang="en-US" sz="1500" dirty="0">
                      <a:solidFill>
                        <a:schemeClr val="bg1"/>
                      </a:solidFill>
                    </a:rPr>
                    <a:t>MCU </a:t>
                  </a:r>
                  <a:r>
                    <a:rPr lang="mr-IN" sz="1500" dirty="0">
                      <a:solidFill>
                        <a:schemeClr val="bg1"/>
                      </a:solidFill>
                    </a:rPr>
                    <a:t>–</a:t>
                  </a:r>
                  <a:r>
                    <a:rPr lang="en-US" sz="1500" dirty="0">
                      <a:solidFill>
                        <a:schemeClr val="bg1"/>
                      </a:solidFill>
                    </a:rPr>
                    <a:t> Medium Close-Up</a:t>
                  </a:r>
                </a:p>
                <a:p>
                  <a:pPr marL="342900" indent="-342900">
                    <a:buFont typeface="Arial" charset="0"/>
                    <a:buChar char="•"/>
                  </a:pPr>
                  <a:r>
                    <a:rPr lang="en-US" sz="1500" dirty="0">
                      <a:solidFill>
                        <a:schemeClr val="bg1"/>
                      </a:solidFill>
                    </a:rPr>
                    <a:t>OTS </a:t>
                  </a:r>
                  <a:r>
                    <a:rPr lang="mr-IN" sz="1500" dirty="0">
                      <a:solidFill>
                        <a:schemeClr val="bg1"/>
                      </a:solidFill>
                    </a:rPr>
                    <a:t>–</a:t>
                  </a:r>
                  <a:r>
                    <a:rPr lang="en-US" sz="1500" dirty="0">
                      <a:solidFill>
                        <a:schemeClr val="bg1"/>
                      </a:solidFill>
                    </a:rPr>
                    <a:t> Over the </a:t>
                  </a:r>
                  <a:r>
                    <a:rPr lang="en-US" sz="1500" dirty="0" smtClean="0">
                      <a:solidFill>
                        <a:schemeClr val="bg1"/>
                      </a:solidFill>
                    </a:rPr>
                    <a:t>Shoulder</a:t>
                  </a:r>
                </a:p>
                <a:p>
                  <a:pPr marL="342900" indent="-342900">
                    <a:buFont typeface="Arial" charset="0"/>
                    <a:buChar char="•"/>
                  </a:pPr>
                  <a:r>
                    <a:rPr lang="en-US" sz="1500" dirty="0" smtClean="0">
                      <a:solidFill>
                        <a:schemeClr val="bg1"/>
                      </a:solidFill>
                    </a:rPr>
                    <a:t>S-1, S-2</a:t>
                  </a:r>
                  <a:r>
                    <a:rPr lang="en-US" sz="1500" dirty="0">
                      <a:solidFill>
                        <a:schemeClr val="bg1"/>
                      </a:solidFill>
                    </a:rPr>
                    <a:t> </a:t>
                  </a:r>
                  <a:r>
                    <a:rPr lang="en-US" sz="1500" dirty="0" err="1" smtClean="0">
                      <a:solidFill>
                        <a:schemeClr val="bg1"/>
                      </a:solidFill>
                    </a:rPr>
                    <a:t>etc</a:t>
                  </a:r>
                  <a:r>
                    <a:rPr lang="en-US" sz="1500" dirty="0" smtClean="0">
                      <a:solidFill>
                        <a:schemeClr val="bg1"/>
                      </a:solidFill>
                    </a:rPr>
                    <a:t>: </a:t>
                  </a:r>
                  <a:r>
                    <a:rPr lang="mr-IN" sz="1500" dirty="0" smtClean="0">
                      <a:solidFill>
                        <a:schemeClr val="bg1"/>
                      </a:solidFill>
                    </a:rPr>
                    <a:t>–</a:t>
                  </a:r>
                  <a:r>
                    <a:rPr lang="en-US" sz="1500" dirty="0" smtClean="0">
                      <a:solidFill>
                        <a:schemeClr val="bg1"/>
                      </a:solidFill>
                    </a:rPr>
                    <a:t> Set-up 1, Set-up 2 </a:t>
                  </a:r>
                  <a:r>
                    <a:rPr lang="en-US" sz="1500" dirty="0" err="1" smtClean="0">
                      <a:solidFill>
                        <a:schemeClr val="bg1"/>
                      </a:solidFill>
                    </a:rPr>
                    <a:t>etc</a:t>
                  </a:r>
                  <a:r>
                    <a:rPr lang="en-US" sz="1500" dirty="0" smtClean="0">
                      <a:solidFill>
                        <a:schemeClr val="bg1"/>
                      </a:solidFill>
                    </a:rPr>
                    <a:t>: </a:t>
                  </a:r>
                  <a:endParaRPr lang="en-US" sz="1500" dirty="0">
                    <a:solidFill>
                      <a:schemeClr val="bg1"/>
                    </a:solidFill>
                  </a:endParaRPr>
                </a:p>
                <a:p>
                  <a:pPr marL="342900" indent="-342900">
                    <a:buFont typeface="Arial" charset="0"/>
                    <a:buChar char="•"/>
                  </a:pPr>
                  <a:r>
                    <a:rPr lang="en-US" sz="1500" dirty="0">
                      <a:solidFill>
                        <a:schemeClr val="bg1"/>
                      </a:solidFill>
                    </a:rPr>
                    <a:t>       </a:t>
                  </a:r>
                  <a:r>
                    <a:rPr lang="mr-IN" sz="1500" dirty="0">
                      <a:solidFill>
                        <a:schemeClr val="bg1"/>
                      </a:solidFill>
                    </a:rPr>
                    <a:t>–</a:t>
                  </a:r>
                  <a:r>
                    <a:rPr lang="en-US" sz="1500" dirty="0">
                      <a:solidFill>
                        <a:schemeClr val="bg1"/>
                      </a:solidFill>
                    </a:rPr>
                    <a:t> </a:t>
                  </a:r>
                  <a:r>
                    <a:rPr lang="en-US" sz="1500" dirty="0" smtClean="0">
                      <a:solidFill>
                        <a:schemeClr val="bg1"/>
                      </a:solidFill>
                    </a:rPr>
                    <a:t>Camera</a:t>
                  </a:r>
                </a:p>
                <a:p>
                  <a:pPr marL="342900" indent="-342900">
                    <a:buFont typeface="Arial" charset="0"/>
                    <a:buChar char="•"/>
                  </a:pPr>
                  <a:r>
                    <a:rPr lang="en-US" sz="1500" dirty="0" smtClean="0">
                      <a:solidFill>
                        <a:schemeClr val="bg1"/>
                      </a:solidFill>
                    </a:rPr>
                    <a:t>             </a:t>
                  </a:r>
                  <a:r>
                    <a:rPr lang="mr-IN" sz="1500" dirty="0">
                      <a:solidFill>
                        <a:schemeClr val="bg1"/>
                      </a:solidFill>
                    </a:rPr>
                    <a:t>–</a:t>
                  </a:r>
                  <a:r>
                    <a:rPr lang="en-US" sz="1500" dirty="0">
                      <a:solidFill>
                        <a:schemeClr val="bg1"/>
                      </a:solidFill>
                    </a:rPr>
                    <a:t> </a:t>
                  </a:r>
                  <a:r>
                    <a:rPr lang="en-US" sz="1500" dirty="0" smtClean="0">
                      <a:solidFill>
                        <a:schemeClr val="bg1"/>
                      </a:solidFill>
                    </a:rPr>
                    <a:t>Tracking </a:t>
                  </a:r>
                </a:p>
              </p:txBody>
            </p:sp>
            <p:sp>
              <p:nvSpPr>
                <p:cNvPr id="106" name="TextBox 105"/>
                <p:cNvSpPr txBox="1"/>
                <p:nvPr/>
              </p:nvSpPr>
              <p:spPr>
                <a:xfrm>
                  <a:off x="3863632" y="5230043"/>
                  <a:ext cx="3612546" cy="830997"/>
                </a:xfrm>
                <a:prstGeom prst="rect">
                  <a:avLst/>
                </a:prstGeom>
                <a:noFill/>
              </p:spPr>
              <p:txBody>
                <a:bodyPr wrap="square" rtlCol="0">
                  <a:spAutoFit/>
                </a:bodyPr>
                <a:lstStyle/>
                <a:p>
                  <a:pPr marL="342900" indent="-342900">
                    <a:buFont typeface="Arial" charset="0"/>
                    <a:buChar char="•"/>
                  </a:pPr>
                  <a:r>
                    <a:rPr lang="en-US" sz="1600" dirty="0">
                      <a:solidFill>
                        <a:schemeClr val="bg1"/>
                      </a:solidFill>
                    </a:rPr>
                    <a:t>A </a:t>
                  </a:r>
                  <a:r>
                    <a:rPr lang="mr-IN" sz="1600" dirty="0">
                      <a:solidFill>
                        <a:schemeClr val="bg1"/>
                      </a:solidFill>
                    </a:rPr>
                    <a:t>–</a:t>
                  </a:r>
                  <a:r>
                    <a:rPr lang="en-US" sz="1600" dirty="0">
                      <a:solidFill>
                        <a:schemeClr val="bg1"/>
                      </a:solidFill>
                    </a:rPr>
                    <a:t> Ashley</a:t>
                  </a:r>
                </a:p>
                <a:p>
                  <a:pPr marL="342900" indent="-342900">
                    <a:buFont typeface="Arial" charset="0"/>
                    <a:buChar char="•"/>
                  </a:pPr>
                  <a:r>
                    <a:rPr lang="en-US" sz="1600" dirty="0" smtClean="0">
                      <a:solidFill>
                        <a:schemeClr val="bg1"/>
                      </a:solidFill>
                    </a:rPr>
                    <a:t>M.B </a:t>
                  </a:r>
                  <a:r>
                    <a:rPr lang="mr-IN" sz="1600" dirty="0">
                      <a:solidFill>
                        <a:schemeClr val="bg1"/>
                      </a:solidFill>
                    </a:rPr>
                    <a:t>–</a:t>
                  </a:r>
                  <a:r>
                    <a:rPr lang="en-US" sz="1600" dirty="0">
                      <a:solidFill>
                        <a:schemeClr val="bg1"/>
                      </a:solidFill>
                    </a:rPr>
                    <a:t> Mrs. Burke</a:t>
                  </a:r>
                </a:p>
                <a:p>
                  <a:pPr marL="342900" indent="-342900">
                    <a:buFont typeface="Arial" charset="0"/>
                    <a:buChar char="•"/>
                  </a:pPr>
                  <a:r>
                    <a:rPr lang="en-US" sz="1600" dirty="0">
                      <a:solidFill>
                        <a:schemeClr val="bg1"/>
                      </a:solidFill>
                    </a:rPr>
                    <a:t>F - Friends</a:t>
                  </a:r>
                </a:p>
              </p:txBody>
            </p:sp>
          </p:grpSp>
          <p:grpSp>
            <p:nvGrpSpPr>
              <p:cNvPr id="101" name="Group 100"/>
              <p:cNvGrpSpPr/>
              <p:nvPr/>
            </p:nvGrpSpPr>
            <p:grpSpPr>
              <a:xfrm>
                <a:off x="7164268" y="6212028"/>
                <a:ext cx="251929" cy="164438"/>
                <a:chOff x="7172998" y="4190266"/>
                <a:chExt cx="267971" cy="305483"/>
              </a:xfrm>
            </p:grpSpPr>
            <p:cxnSp>
              <p:nvCxnSpPr>
                <p:cNvPr id="102" name="Straight Connector 101"/>
                <p:cNvCxnSpPr/>
                <p:nvPr/>
              </p:nvCxnSpPr>
              <p:spPr>
                <a:xfrm flipH="1">
                  <a:off x="7172998" y="4190266"/>
                  <a:ext cx="267971" cy="150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H="1" flipV="1">
                  <a:off x="7172998" y="4341135"/>
                  <a:ext cx="267971" cy="154614"/>
                </a:xfrm>
                <a:prstGeom prst="line">
                  <a:avLst/>
                </a:prstGeom>
              </p:spPr>
              <p:style>
                <a:lnRef idx="1">
                  <a:schemeClr val="accent1"/>
                </a:lnRef>
                <a:fillRef idx="0">
                  <a:schemeClr val="accent1"/>
                </a:fillRef>
                <a:effectRef idx="0">
                  <a:schemeClr val="accent1"/>
                </a:effectRef>
                <a:fontRef idx="minor">
                  <a:schemeClr val="tx1"/>
                </a:fontRef>
              </p:style>
            </p:cxnSp>
          </p:grpSp>
        </p:grpSp>
        <p:cxnSp>
          <p:nvCxnSpPr>
            <p:cNvPr id="99" name="Straight Arrow Connector 98"/>
            <p:cNvCxnSpPr/>
            <p:nvPr/>
          </p:nvCxnSpPr>
          <p:spPr>
            <a:xfrm flipH="1">
              <a:off x="7060283" y="6508750"/>
              <a:ext cx="58023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07" name="TextBox 106"/>
          <p:cNvSpPr txBox="1"/>
          <p:nvPr/>
        </p:nvSpPr>
        <p:spPr>
          <a:xfrm>
            <a:off x="3525291" y="2536449"/>
            <a:ext cx="490301" cy="276999"/>
          </a:xfrm>
          <a:prstGeom prst="rect">
            <a:avLst/>
          </a:prstGeom>
          <a:noFill/>
        </p:spPr>
        <p:txBody>
          <a:bodyPr wrap="square" rtlCol="0">
            <a:spAutoFit/>
          </a:bodyPr>
          <a:lstStyle/>
          <a:p>
            <a:r>
              <a:rPr lang="en-US" sz="1200" dirty="0" smtClean="0">
                <a:solidFill>
                  <a:schemeClr val="bg1"/>
                </a:solidFill>
              </a:rPr>
              <a:t>S-1</a:t>
            </a:r>
            <a:endParaRPr lang="en-US" sz="1200" dirty="0">
              <a:solidFill>
                <a:schemeClr val="bg1"/>
              </a:solidFill>
            </a:endParaRPr>
          </a:p>
        </p:txBody>
      </p:sp>
      <p:sp>
        <p:nvSpPr>
          <p:cNvPr id="108" name="TextBox 107"/>
          <p:cNvSpPr txBox="1"/>
          <p:nvPr/>
        </p:nvSpPr>
        <p:spPr>
          <a:xfrm>
            <a:off x="4984284" y="2376435"/>
            <a:ext cx="490301" cy="276999"/>
          </a:xfrm>
          <a:prstGeom prst="rect">
            <a:avLst/>
          </a:prstGeom>
          <a:noFill/>
        </p:spPr>
        <p:txBody>
          <a:bodyPr wrap="square" rtlCol="0">
            <a:spAutoFit/>
          </a:bodyPr>
          <a:lstStyle/>
          <a:p>
            <a:r>
              <a:rPr lang="en-US" sz="1200" smtClean="0">
                <a:solidFill>
                  <a:schemeClr val="bg1"/>
                </a:solidFill>
              </a:rPr>
              <a:t>S-2</a:t>
            </a:r>
            <a:endParaRPr lang="en-US" sz="1200" dirty="0">
              <a:solidFill>
                <a:schemeClr val="bg1"/>
              </a:solidFill>
            </a:endParaRPr>
          </a:p>
        </p:txBody>
      </p:sp>
      <p:sp>
        <p:nvSpPr>
          <p:cNvPr id="109" name="TextBox 108"/>
          <p:cNvSpPr txBox="1"/>
          <p:nvPr/>
        </p:nvSpPr>
        <p:spPr>
          <a:xfrm>
            <a:off x="6175542" y="2839873"/>
            <a:ext cx="490301" cy="276999"/>
          </a:xfrm>
          <a:prstGeom prst="rect">
            <a:avLst/>
          </a:prstGeom>
          <a:noFill/>
        </p:spPr>
        <p:txBody>
          <a:bodyPr wrap="square" rtlCol="0">
            <a:spAutoFit/>
          </a:bodyPr>
          <a:lstStyle/>
          <a:p>
            <a:r>
              <a:rPr lang="en-US" sz="1200" smtClean="0">
                <a:solidFill>
                  <a:schemeClr val="bg1"/>
                </a:solidFill>
              </a:rPr>
              <a:t>S-5</a:t>
            </a:r>
            <a:endParaRPr lang="en-US" sz="1200" dirty="0">
              <a:solidFill>
                <a:schemeClr val="bg1"/>
              </a:solidFill>
            </a:endParaRPr>
          </a:p>
        </p:txBody>
      </p:sp>
      <p:sp>
        <p:nvSpPr>
          <p:cNvPr id="110" name="TextBox 109"/>
          <p:cNvSpPr txBox="1"/>
          <p:nvPr/>
        </p:nvSpPr>
        <p:spPr>
          <a:xfrm>
            <a:off x="5667057" y="2839873"/>
            <a:ext cx="490301" cy="276999"/>
          </a:xfrm>
          <a:prstGeom prst="rect">
            <a:avLst/>
          </a:prstGeom>
          <a:noFill/>
        </p:spPr>
        <p:txBody>
          <a:bodyPr wrap="square" rtlCol="0">
            <a:spAutoFit/>
          </a:bodyPr>
          <a:lstStyle/>
          <a:p>
            <a:r>
              <a:rPr lang="en-US" sz="1200" smtClean="0">
                <a:solidFill>
                  <a:schemeClr val="bg1"/>
                </a:solidFill>
              </a:rPr>
              <a:t>S-3</a:t>
            </a:r>
            <a:endParaRPr lang="en-US" sz="1200" dirty="0">
              <a:solidFill>
                <a:schemeClr val="bg1"/>
              </a:solidFill>
            </a:endParaRPr>
          </a:p>
        </p:txBody>
      </p:sp>
    </p:spTree>
    <p:extLst>
      <p:ext uri="{BB962C8B-B14F-4D97-AF65-F5344CB8AC3E}">
        <p14:creationId xmlns:p14="http://schemas.microsoft.com/office/powerpoint/2010/main" val="12748356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cxnSp>
        <p:nvCxnSpPr>
          <p:cNvPr id="4" name="Straight Connector 3"/>
          <p:cNvCxnSpPr/>
          <p:nvPr/>
        </p:nvCxnSpPr>
        <p:spPr>
          <a:xfrm>
            <a:off x="1656566" y="1628860"/>
            <a:ext cx="8806842" cy="375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656566" y="3595031"/>
            <a:ext cx="8806842" cy="375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656566" y="1902589"/>
            <a:ext cx="8806842" cy="375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1656566" y="1628860"/>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1929282" y="1625257"/>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2255069" y="1621655"/>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2566927" y="1621655"/>
            <a:ext cx="246621" cy="2437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2852691" y="1602011"/>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3142079" y="1606468"/>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3464241" y="1603721"/>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3803075" y="1621654"/>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4141909" y="1654855"/>
            <a:ext cx="256044" cy="25931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4464071" y="1654855"/>
            <a:ext cx="232693" cy="2593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4786233" y="1647650"/>
            <a:ext cx="210223" cy="25133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5035598" y="1647649"/>
            <a:ext cx="246621" cy="2437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5321362" y="1628005"/>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5610750" y="1632462"/>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5932912" y="1629715"/>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6187358" y="1650397"/>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6513145" y="1646795"/>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6825003" y="1646795"/>
            <a:ext cx="246621" cy="2437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7110767" y="1627151"/>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7400155" y="1631608"/>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flipV="1">
            <a:off x="7679375" y="1646796"/>
            <a:ext cx="6543" cy="70081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H="1">
            <a:off x="7416197" y="2314581"/>
            <a:ext cx="272716" cy="3020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7416197" y="3318553"/>
            <a:ext cx="315484" cy="2905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V="1">
            <a:off x="1668953" y="1621654"/>
            <a:ext cx="1" cy="2688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6203091" y="2314581"/>
            <a:ext cx="92016" cy="337194"/>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5876444" y="2273179"/>
            <a:ext cx="385651" cy="39147"/>
          </a:xfrm>
          <a:prstGeom prst="line">
            <a:avLst/>
          </a:prstGeom>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4594839" y="2053036"/>
            <a:ext cx="706414" cy="369332"/>
          </a:xfrm>
          <a:prstGeom prst="rect">
            <a:avLst/>
          </a:prstGeom>
          <a:noFill/>
        </p:spPr>
        <p:txBody>
          <a:bodyPr wrap="square" rtlCol="0">
            <a:spAutoFit/>
          </a:bodyPr>
          <a:lstStyle/>
          <a:p>
            <a:r>
              <a:rPr lang="en-US">
                <a:solidFill>
                  <a:schemeClr val="bg1"/>
                </a:solidFill>
              </a:rPr>
              <a:t>MCU</a:t>
            </a:r>
            <a:endParaRPr lang="en-US" dirty="0">
              <a:solidFill>
                <a:schemeClr val="bg1"/>
              </a:solidFill>
            </a:endParaRPr>
          </a:p>
        </p:txBody>
      </p:sp>
      <p:sp>
        <p:nvSpPr>
          <p:cNvPr id="38" name="Oval 37"/>
          <p:cNvSpPr/>
          <p:nvPr/>
        </p:nvSpPr>
        <p:spPr>
          <a:xfrm>
            <a:off x="5282219" y="2347458"/>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779941" y="2412346"/>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771920" y="2090129"/>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5580857" y="2208663"/>
            <a:ext cx="366991" cy="369332"/>
          </a:xfrm>
          <a:prstGeom prst="rect">
            <a:avLst/>
          </a:prstGeom>
          <a:noFill/>
        </p:spPr>
        <p:txBody>
          <a:bodyPr wrap="square" rtlCol="0">
            <a:spAutoFit/>
          </a:bodyPr>
          <a:lstStyle/>
          <a:p>
            <a:r>
              <a:rPr lang="en-US" dirty="0">
                <a:solidFill>
                  <a:schemeClr val="bg1"/>
                </a:solidFill>
              </a:rPr>
              <a:t>R</a:t>
            </a:r>
          </a:p>
        </p:txBody>
      </p:sp>
      <p:sp>
        <p:nvSpPr>
          <p:cNvPr id="48" name="TextBox 47"/>
          <p:cNvSpPr txBox="1"/>
          <p:nvPr/>
        </p:nvSpPr>
        <p:spPr>
          <a:xfrm>
            <a:off x="4052657" y="2354784"/>
            <a:ext cx="366991" cy="369332"/>
          </a:xfrm>
          <a:prstGeom prst="rect">
            <a:avLst/>
          </a:prstGeom>
          <a:noFill/>
        </p:spPr>
        <p:txBody>
          <a:bodyPr wrap="square" rtlCol="0">
            <a:spAutoFit/>
          </a:bodyPr>
          <a:lstStyle/>
          <a:p>
            <a:r>
              <a:rPr lang="en-US" dirty="0">
                <a:solidFill>
                  <a:schemeClr val="bg1"/>
                </a:solidFill>
              </a:rPr>
              <a:t>Z</a:t>
            </a:r>
          </a:p>
        </p:txBody>
      </p:sp>
      <p:sp>
        <p:nvSpPr>
          <p:cNvPr id="50" name="Oval 49"/>
          <p:cNvSpPr/>
          <p:nvPr/>
        </p:nvSpPr>
        <p:spPr>
          <a:xfrm>
            <a:off x="5687173" y="2653865"/>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5937443" y="3288642"/>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6659874" y="281089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6211771" y="3176678"/>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6501019" y="3065268"/>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a:off x="5457720" y="2746400"/>
            <a:ext cx="366991" cy="369332"/>
          </a:xfrm>
          <a:prstGeom prst="rect">
            <a:avLst/>
          </a:prstGeom>
          <a:noFill/>
        </p:spPr>
        <p:txBody>
          <a:bodyPr wrap="square" rtlCol="0">
            <a:spAutoFit/>
          </a:bodyPr>
          <a:lstStyle/>
          <a:p>
            <a:r>
              <a:rPr lang="en-US" dirty="0">
                <a:solidFill>
                  <a:schemeClr val="bg1"/>
                </a:solidFill>
              </a:rPr>
              <a:t>A</a:t>
            </a:r>
          </a:p>
        </p:txBody>
      </p:sp>
      <p:sp>
        <p:nvSpPr>
          <p:cNvPr id="56" name="TextBox 55"/>
          <p:cNvSpPr txBox="1"/>
          <p:nvPr/>
        </p:nvSpPr>
        <p:spPr>
          <a:xfrm>
            <a:off x="5737415" y="3284132"/>
            <a:ext cx="366991" cy="369332"/>
          </a:xfrm>
          <a:prstGeom prst="rect">
            <a:avLst/>
          </a:prstGeom>
          <a:noFill/>
        </p:spPr>
        <p:txBody>
          <a:bodyPr wrap="square" rtlCol="0">
            <a:spAutoFit/>
          </a:bodyPr>
          <a:lstStyle/>
          <a:p>
            <a:r>
              <a:rPr lang="en-US">
                <a:solidFill>
                  <a:schemeClr val="bg1"/>
                </a:solidFill>
              </a:rPr>
              <a:t>F</a:t>
            </a:r>
            <a:endParaRPr lang="en-US" dirty="0">
              <a:solidFill>
                <a:schemeClr val="bg1"/>
              </a:solidFill>
            </a:endParaRPr>
          </a:p>
        </p:txBody>
      </p:sp>
      <p:sp>
        <p:nvSpPr>
          <p:cNvPr id="57" name="TextBox 56"/>
          <p:cNvSpPr txBox="1"/>
          <p:nvPr/>
        </p:nvSpPr>
        <p:spPr>
          <a:xfrm>
            <a:off x="6818729" y="2939341"/>
            <a:ext cx="366991" cy="369332"/>
          </a:xfrm>
          <a:prstGeom prst="rect">
            <a:avLst/>
          </a:prstGeom>
          <a:noFill/>
        </p:spPr>
        <p:txBody>
          <a:bodyPr wrap="square" rtlCol="0">
            <a:spAutoFit/>
          </a:bodyPr>
          <a:lstStyle/>
          <a:p>
            <a:r>
              <a:rPr lang="en-US">
                <a:solidFill>
                  <a:schemeClr val="bg1"/>
                </a:solidFill>
              </a:rPr>
              <a:t>F</a:t>
            </a:r>
            <a:endParaRPr lang="en-US" dirty="0">
              <a:solidFill>
                <a:schemeClr val="bg1"/>
              </a:solidFill>
            </a:endParaRPr>
          </a:p>
        </p:txBody>
      </p:sp>
      <p:sp>
        <p:nvSpPr>
          <p:cNvPr id="58" name="TextBox 57"/>
          <p:cNvSpPr txBox="1"/>
          <p:nvPr/>
        </p:nvSpPr>
        <p:spPr>
          <a:xfrm>
            <a:off x="6394131" y="3305015"/>
            <a:ext cx="366991" cy="369332"/>
          </a:xfrm>
          <a:prstGeom prst="rect">
            <a:avLst/>
          </a:prstGeom>
          <a:noFill/>
        </p:spPr>
        <p:txBody>
          <a:bodyPr wrap="square" rtlCol="0">
            <a:spAutoFit/>
          </a:bodyPr>
          <a:lstStyle/>
          <a:p>
            <a:r>
              <a:rPr lang="en-US">
                <a:solidFill>
                  <a:schemeClr val="bg1"/>
                </a:solidFill>
              </a:rPr>
              <a:t>F</a:t>
            </a:r>
            <a:endParaRPr lang="en-US" dirty="0">
              <a:solidFill>
                <a:schemeClr val="bg1"/>
              </a:solidFill>
            </a:endParaRPr>
          </a:p>
        </p:txBody>
      </p:sp>
      <p:sp>
        <p:nvSpPr>
          <p:cNvPr id="59" name="TextBox 58"/>
          <p:cNvSpPr txBox="1"/>
          <p:nvPr/>
        </p:nvSpPr>
        <p:spPr>
          <a:xfrm>
            <a:off x="6681261" y="3224516"/>
            <a:ext cx="366991" cy="369332"/>
          </a:xfrm>
          <a:prstGeom prst="rect">
            <a:avLst/>
          </a:prstGeom>
          <a:noFill/>
        </p:spPr>
        <p:txBody>
          <a:bodyPr wrap="square" rtlCol="0">
            <a:spAutoFit/>
          </a:bodyPr>
          <a:lstStyle/>
          <a:p>
            <a:r>
              <a:rPr lang="en-US">
                <a:solidFill>
                  <a:schemeClr val="bg1"/>
                </a:solidFill>
              </a:rPr>
              <a:t>F</a:t>
            </a:r>
            <a:endParaRPr lang="en-US" dirty="0">
              <a:solidFill>
                <a:schemeClr val="bg1"/>
              </a:solidFill>
            </a:endParaRPr>
          </a:p>
        </p:txBody>
      </p:sp>
      <p:sp>
        <p:nvSpPr>
          <p:cNvPr id="61" name="TextBox 60"/>
          <p:cNvSpPr txBox="1"/>
          <p:nvPr/>
        </p:nvSpPr>
        <p:spPr>
          <a:xfrm>
            <a:off x="4059161" y="2041859"/>
            <a:ext cx="366991" cy="369332"/>
          </a:xfrm>
          <a:prstGeom prst="rect">
            <a:avLst/>
          </a:prstGeom>
          <a:noFill/>
        </p:spPr>
        <p:txBody>
          <a:bodyPr wrap="square" rtlCol="0">
            <a:spAutoFit/>
          </a:bodyPr>
          <a:lstStyle/>
          <a:p>
            <a:r>
              <a:rPr lang="en-US" dirty="0">
                <a:solidFill>
                  <a:schemeClr val="bg1"/>
                </a:solidFill>
              </a:rPr>
              <a:t>S</a:t>
            </a:r>
          </a:p>
        </p:txBody>
      </p:sp>
      <p:cxnSp>
        <p:nvCxnSpPr>
          <p:cNvPr id="62" name="Straight Connector 61"/>
          <p:cNvCxnSpPr/>
          <p:nvPr/>
        </p:nvCxnSpPr>
        <p:spPr>
          <a:xfrm flipH="1" flipV="1">
            <a:off x="4921972" y="2380922"/>
            <a:ext cx="334325" cy="29416"/>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flipV="1">
            <a:off x="4933698" y="2404987"/>
            <a:ext cx="148304" cy="22039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5987585" y="2872675"/>
            <a:ext cx="1514" cy="20375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flipV="1">
            <a:off x="5691289" y="3020899"/>
            <a:ext cx="294890" cy="94568"/>
          </a:xfrm>
          <a:prstGeom prst="line">
            <a:avLst/>
          </a:prstGeom>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5322876" y="3040750"/>
            <a:ext cx="706414" cy="369332"/>
          </a:xfrm>
          <a:prstGeom prst="rect">
            <a:avLst/>
          </a:prstGeom>
          <a:noFill/>
        </p:spPr>
        <p:txBody>
          <a:bodyPr wrap="square" rtlCol="0">
            <a:spAutoFit/>
          </a:bodyPr>
          <a:lstStyle/>
          <a:p>
            <a:r>
              <a:rPr lang="en-US" dirty="0">
                <a:solidFill>
                  <a:schemeClr val="bg1"/>
                </a:solidFill>
              </a:rPr>
              <a:t>MCU</a:t>
            </a:r>
          </a:p>
        </p:txBody>
      </p:sp>
      <p:sp>
        <p:nvSpPr>
          <p:cNvPr id="70" name="TextBox 69"/>
          <p:cNvSpPr txBox="1"/>
          <p:nvPr/>
        </p:nvSpPr>
        <p:spPr>
          <a:xfrm>
            <a:off x="6367665" y="2077031"/>
            <a:ext cx="706414" cy="369332"/>
          </a:xfrm>
          <a:prstGeom prst="rect">
            <a:avLst/>
          </a:prstGeom>
          <a:noFill/>
        </p:spPr>
        <p:txBody>
          <a:bodyPr wrap="square" rtlCol="0">
            <a:spAutoFit/>
          </a:bodyPr>
          <a:lstStyle/>
          <a:p>
            <a:r>
              <a:rPr lang="en-US" dirty="0">
                <a:solidFill>
                  <a:schemeClr val="bg1"/>
                </a:solidFill>
              </a:rPr>
              <a:t>MS</a:t>
            </a:r>
          </a:p>
        </p:txBody>
      </p:sp>
      <p:cxnSp>
        <p:nvCxnSpPr>
          <p:cNvPr id="71" name="Straight Connector 70"/>
          <p:cNvCxnSpPr/>
          <p:nvPr/>
        </p:nvCxnSpPr>
        <p:spPr>
          <a:xfrm>
            <a:off x="4568499" y="2608964"/>
            <a:ext cx="1514" cy="20375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flipV="1">
            <a:off x="4272203" y="2757188"/>
            <a:ext cx="294890" cy="94568"/>
          </a:xfrm>
          <a:prstGeom prst="line">
            <a:avLst/>
          </a:prstGeom>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4529368" y="2810135"/>
            <a:ext cx="706414" cy="369332"/>
          </a:xfrm>
          <a:prstGeom prst="rect">
            <a:avLst/>
          </a:prstGeom>
          <a:noFill/>
        </p:spPr>
        <p:txBody>
          <a:bodyPr wrap="square" rtlCol="0">
            <a:spAutoFit/>
          </a:bodyPr>
          <a:lstStyle/>
          <a:p>
            <a:r>
              <a:rPr lang="en-US" dirty="0">
                <a:solidFill>
                  <a:schemeClr val="bg1"/>
                </a:solidFill>
              </a:rPr>
              <a:t>MCU</a:t>
            </a:r>
          </a:p>
        </p:txBody>
      </p:sp>
      <p:cxnSp>
        <p:nvCxnSpPr>
          <p:cNvPr id="75" name="Straight Connector 74"/>
          <p:cNvCxnSpPr/>
          <p:nvPr/>
        </p:nvCxnSpPr>
        <p:spPr>
          <a:xfrm flipH="1" flipV="1">
            <a:off x="6232044" y="2854422"/>
            <a:ext cx="334324" cy="29416"/>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a:stCxn id="66" idx="3"/>
          </p:cNvCxnSpPr>
          <p:nvPr/>
        </p:nvCxnSpPr>
        <p:spPr>
          <a:xfrm flipV="1">
            <a:off x="6029290" y="2878488"/>
            <a:ext cx="214479" cy="346928"/>
          </a:xfrm>
          <a:prstGeom prst="line">
            <a:avLst/>
          </a:prstGeom>
        </p:spPr>
        <p:style>
          <a:lnRef idx="1">
            <a:schemeClr val="accent1"/>
          </a:lnRef>
          <a:fillRef idx="0">
            <a:schemeClr val="accent1"/>
          </a:fillRef>
          <a:effectRef idx="0">
            <a:schemeClr val="accent1"/>
          </a:effectRef>
          <a:fontRef idx="minor">
            <a:schemeClr val="tx1"/>
          </a:fontRef>
        </p:style>
      </p:cxnSp>
      <p:sp>
        <p:nvSpPr>
          <p:cNvPr id="78" name="TextBox 77"/>
          <p:cNvSpPr txBox="1"/>
          <p:nvPr/>
        </p:nvSpPr>
        <p:spPr>
          <a:xfrm>
            <a:off x="6159938" y="2557622"/>
            <a:ext cx="706414" cy="369332"/>
          </a:xfrm>
          <a:prstGeom prst="rect">
            <a:avLst/>
          </a:prstGeom>
          <a:noFill/>
        </p:spPr>
        <p:txBody>
          <a:bodyPr wrap="square" rtlCol="0">
            <a:spAutoFit/>
          </a:bodyPr>
          <a:lstStyle/>
          <a:p>
            <a:r>
              <a:rPr lang="en-US">
                <a:solidFill>
                  <a:schemeClr val="bg1"/>
                </a:solidFill>
              </a:rPr>
              <a:t>MCU</a:t>
            </a:r>
            <a:endParaRPr lang="en-US" dirty="0">
              <a:solidFill>
                <a:schemeClr val="bg1"/>
              </a:solidFill>
            </a:endParaRPr>
          </a:p>
        </p:txBody>
      </p:sp>
      <p:sp>
        <p:nvSpPr>
          <p:cNvPr id="67" name="Oval 66"/>
          <p:cNvSpPr/>
          <p:nvPr/>
        </p:nvSpPr>
        <p:spPr>
          <a:xfrm>
            <a:off x="7683647" y="269202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p:cNvSpPr txBox="1"/>
          <p:nvPr/>
        </p:nvSpPr>
        <p:spPr>
          <a:xfrm>
            <a:off x="7970888" y="2643750"/>
            <a:ext cx="639712" cy="369332"/>
          </a:xfrm>
          <a:prstGeom prst="rect">
            <a:avLst/>
          </a:prstGeom>
          <a:noFill/>
        </p:spPr>
        <p:txBody>
          <a:bodyPr wrap="square" rtlCol="0">
            <a:spAutoFit/>
          </a:bodyPr>
          <a:lstStyle/>
          <a:p>
            <a:r>
              <a:rPr lang="en-US" smtClean="0">
                <a:solidFill>
                  <a:schemeClr val="bg1"/>
                </a:solidFill>
              </a:rPr>
              <a:t>M.B</a:t>
            </a:r>
            <a:endParaRPr lang="en-US" dirty="0">
              <a:solidFill>
                <a:schemeClr val="bg1"/>
              </a:solidFill>
            </a:endParaRPr>
          </a:p>
        </p:txBody>
      </p:sp>
      <p:cxnSp>
        <p:nvCxnSpPr>
          <p:cNvPr id="79" name="Straight Arrow Connector 78"/>
          <p:cNvCxnSpPr/>
          <p:nvPr/>
        </p:nvCxnSpPr>
        <p:spPr>
          <a:xfrm flipH="1" flipV="1">
            <a:off x="7179751" y="2699666"/>
            <a:ext cx="465222" cy="63735"/>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6705948" y="2237520"/>
            <a:ext cx="706414" cy="369332"/>
          </a:xfrm>
          <a:prstGeom prst="rect">
            <a:avLst/>
          </a:prstGeom>
          <a:noFill/>
        </p:spPr>
        <p:txBody>
          <a:bodyPr wrap="square" rtlCol="0">
            <a:spAutoFit/>
          </a:bodyPr>
          <a:lstStyle/>
          <a:p>
            <a:r>
              <a:rPr lang="en-US">
                <a:solidFill>
                  <a:schemeClr val="bg1"/>
                </a:solidFill>
              </a:rPr>
              <a:t>MCU</a:t>
            </a:r>
            <a:endParaRPr lang="en-US" dirty="0">
              <a:solidFill>
                <a:schemeClr val="bg1"/>
              </a:solidFill>
            </a:endParaRPr>
          </a:p>
        </p:txBody>
      </p:sp>
      <p:cxnSp>
        <p:nvCxnSpPr>
          <p:cNvPr id="81" name="Straight Connector 80"/>
          <p:cNvCxnSpPr/>
          <p:nvPr/>
        </p:nvCxnSpPr>
        <p:spPr>
          <a:xfrm flipH="1" flipV="1">
            <a:off x="7033081" y="2565406"/>
            <a:ext cx="334325" cy="29416"/>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H="1" flipV="1">
            <a:off x="7044807" y="2589471"/>
            <a:ext cx="148304" cy="220390"/>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r>
              <a:rPr lang="en-US" dirty="0" smtClean="0"/>
              <a:t>15</a:t>
            </a:r>
            <a:endParaRPr lang="en-US" dirty="0"/>
          </a:p>
        </p:txBody>
      </p:sp>
      <p:grpSp>
        <p:nvGrpSpPr>
          <p:cNvPr id="102" name="Group 101"/>
          <p:cNvGrpSpPr/>
          <p:nvPr/>
        </p:nvGrpSpPr>
        <p:grpSpPr>
          <a:xfrm>
            <a:off x="2579945" y="4192665"/>
            <a:ext cx="7959247" cy="1938992"/>
            <a:chOff x="2579945" y="4751465"/>
            <a:chExt cx="7959247" cy="1938992"/>
          </a:xfrm>
        </p:grpSpPr>
        <p:grpSp>
          <p:nvGrpSpPr>
            <p:cNvPr id="103" name="Group 102"/>
            <p:cNvGrpSpPr/>
            <p:nvPr/>
          </p:nvGrpSpPr>
          <p:grpSpPr>
            <a:xfrm>
              <a:off x="2579945" y="4751465"/>
              <a:ext cx="7959247" cy="1938992"/>
              <a:chOff x="2579945" y="4751465"/>
              <a:chExt cx="7959247" cy="1938992"/>
            </a:xfrm>
          </p:grpSpPr>
          <p:grpSp>
            <p:nvGrpSpPr>
              <p:cNvPr id="105" name="Group 104"/>
              <p:cNvGrpSpPr/>
              <p:nvPr/>
            </p:nvGrpSpPr>
            <p:grpSpPr>
              <a:xfrm>
                <a:off x="2579945" y="4751465"/>
                <a:ext cx="7959247" cy="1938992"/>
                <a:chOff x="2500479" y="4769940"/>
                <a:chExt cx="7959247" cy="1938992"/>
              </a:xfrm>
            </p:grpSpPr>
            <p:sp>
              <p:nvSpPr>
                <p:cNvPr id="109" name="TextBox 108"/>
                <p:cNvSpPr txBox="1"/>
                <p:nvPr/>
              </p:nvSpPr>
              <p:spPr>
                <a:xfrm>
                  <a:off x="2500479" y="4769940"/>
                  <a:ext cx="3612546" cy="1246495"/>
                </a:xfrm>
                <a:prstGeom prst="rect">
                  <a:avLst/>
                </a:prstGeom>
                <a:noFill/>
              </p:spPr>
              <p:txBody>
                <a:bodyPr wrap="square" rtlCol="0">
                  <a:spAutoFit/>
                </a:bodyPr>
                <a:lstStyle/>
                <a:p>
                  <a:r>
                    <a:rPr lang="en-US" sz="1500" dirty="0">
                      <a:solidFill>
                        <a:schemeClr val="bg1"/>
                      </a:solidFill>
                    </a:rPr>
                    <a:t>Character Key:</a:t>
                  </a:r>
                </a:p>
                <a:p>
                  <a:endParaRPr lang="en-US" sz="1500" dirty="0">
                    <a:solidFill>
                      <a:schemeClr val="bg1"/>
                    </a:solidFill>
                  </a:endParaRPr>
                </a:p>
                <a:p>
                  <a:pPr marL="342900" indent="-342900">
                    <a:buFont typeface="Arial" charset="0"/>
                    <a:buChar char="•"/>
                  </a:pPr>
                  <a:r>
                    <a:rPr lang="en-US" sz="1500" dirty="0">
                      <a:solidFill>
                        <a:schemeClr val="bg1"/>
                      </a:solidFill>
                    </a:rPr>
                    <a:t>R </a:t>
                  </a:r>
                  <a:r>
                    <a:rPr lang="mr-IN" sz="1500" dirty="0">
                      <a:solidFill>
                        <a:schemeClr val="bg1"/>
                      </a:solidFill>
                    </a:rPr>
                    <a:t>–</a:t>
                  </a:r>
                  <a:r>
                    <a:rPr lang="en-US" sz="1500" dirty="0">
                      <a:solidFill>
                        <a:schemeClr val="bg1"/>
                      </a:solidFill>
                    </a:rPr>
                    <a:t> Ryann</a:t>
                  </a:r>
                </a:p>
                <a:p>
                  <a:pPr marL="342900" indent="-342900">
                    <a:buFont typeface="Arial" charset="0"/>
                    <a:buChar char="•"/>
                  </a:pPr>
                  <a:r>
                    <a:rPr lang="en-US" sz="1500" dirty="0">
                      <a:solidFill>
                        <a:schemeClr val="bg1"/>
                      </a:solidFill>
                    </a:rPr>
                    <a:t>Z </a:t>
                  </a:r>
                  <a:r>
                    <a:rPr lang="mr-IN" sz="1500" dirty="0">
                      <a:solidFill>
                        <a:schemeClr val="bg1"/>
                      </a:solidFill>
                    </a:rPr>
                    <a:t>–</a:t>
                  </a:r>
                  <a:r>
                    <a:rPr lang="en-US" sz="1500" dirty="0">
                      <a:solidFill>
                        <a:schemeClr val="bg1"/>
                      </a:solidFill>
                    </a:rPr>
                    <a:t> Zoe</a:t>
                  </a:r>
                </a:p>
                <a:p>
                  <a:pPr marL="342900" indent="-342900">
                    <a:buFont typeface="Arial" charset="0"/>
                    <a:buChar char="•"/>
                  </a:pPr>
                  <a:r>
                    <a:rPr lang="en-US" sz="1500" dirty="0">
                      <a:solidFill>
                        <a:schemeClr val="bg1"/>
                      </a:solidFill>
                    </a:rPr>
                    <a:t>S </a:t>
                  </a:r>
                  <a:r>
                    <a:rPr lang="mr-IN" sz="1500" dirty="0">
                      <a:solidFill>
                        <a:schemeClr val="bg1"/>
                      </a:solidFill>
                    </a:rPr>
                    <a:t>–</a:t>
                  </a:r>
                  <a:r>
                    <a:rPr lang="en-US" sz="1500" dirty="0">
                      <a:solidFill>
                        <a:schemeClr val="bg1"/>
                      </a:solidFill>
                    </a:rPr>
                    <a:t> </a:t>
                  </a:r>
                  <a:r>
                    <a:rPr lang="en-US" sz="1500" dirty="0" err="1">
                      <a:solidFill>
                        <a:schemeClr val="bg1"/>
                      </a:solidFill>
                    </a:rPr>
                    <a:t>Shey</a:t>
                  </a:r>
                  <a:endParaRPr lang="en-US" sz="1500" dirty="0">
                    <a:solidFill>
                      <a:schemeClr val="bg1"/>
                    </a:solidFill>
                  </a:endParaRPr>
                </a:p>
              </p:txBody>
            </p:sp>
            <p:sp>
              <p:nvSpPr>
                <p:cNvPr id="110" name="TextBox 109"/>
                <p:cNvSpPr txBox="1"/>
                <p:nvPr/>
              </p:nvSpPr>
              <p:spPr>
                <a:xfrm>
                  <a:off x="6686148" y="4769940"/>
                  <a:ext cx="3773578" cy="1938992"/>
                </a:xfrm>
                <a:prstGeom prst="rect">
                  <a:avLst/>
                </a:prstGeom>
                <a:noFill/>
              </p:spPr>
              <p:txBody>
                <a:bodyPr wrap="square" rtlCol="0">
                  <a:spAutoFit/>
                </a:bodyPr>
                <a:lstStyle/>
                <a:p>
                  <a:r>
                    <a:rPr lang="en-US" sz="1500" dirty="0">
                      <a:solidFill>
                        <a:schemeClr val="bg1"/>
                      </a:solidFill>
                    </a:rPr>
                    <a:t>Camera Key:</a:t>
                  </a:r>
                </a:p>
                <a:p>
                  <a:endParaRPr lang="en-US" sz="1500" dirty="0">
                    <a:solidFill>
                      <a:schemeClr val="bg1"/>
                    </a:solidFill>
                  </a:endParaRPr>
                </a:p>
                <a:p>
                  <a:pPr marL="342900" indent="-342900">
                    <a:buFont typeface="Arial" charset="0"/>
                    <a:buChar char="•"/>
                  </a:pPr>
                  <a:r>
                    <a:rPr lang="en-US" sz="1500" dirty="0">
                      <a:solidFill>
                        <a:schemeClr val="bg1"/>
                      </a:solidFill>
                    </a:rPr>
                    <a:t>MS </a:t>
                  </a:r>
                  <a:r>
                    <a:rPr lang="mr-IN" sz="1500" dirty="0">
                      <a:solidFill>
                        <a:schemeClr val="bg1"/>
                      </a:solidFill>
                    </a:rPr>
                    <a:t>–</a:t>
                  </a:r>
                  <a:r>
                    <a:rPr lang="en-US" sz="1500" dirty="0">
                      <a:solidFill>
                        <a:schemeClr val="bg1"/>
                      </a:solidFill>
                    </a:rPr>
                    <a:t> Medium Shot</a:t>
                  </a:r>
                </a:p>
                <a:p>
                  <a:pPr marL="342900" indent="-342900">
                    <a:buFont typeface="Arial" charset="0"/>
                    <a:buChar char="•"/>
                  </a:pPr>
                  <a:r>
                    <a:rPr lang="en-US" sz="1500" dirty="0">
                      <a:solidFill>
                        <a:schemeClr val="bg1"/>
                      </a:solidFill>
                    </a:rPr>
                    <a:t>MCU </a:t>
                  </a:r>
                  <a:r>
                    <a:rPr lang="mr-IN" sz="1500" dirty="0">
                      <a:solidFill>
                        <a:schemeClr val="bg1"/>
                      </a:solidFill>
                    </a:rPr>
                    <a:t>–</a:t>
                  </a:r>
                  <a:r>
                    <a:rPr lang="en-US" sz="1500" dirty="0">
                      <a:solidFill>
                        <a:schemeClr val="bg1"/>
                      </a:solidFill>
                    </a:rPr>
                    <a:t> Medium Close-Up</a:t>
                  </a:r>
                </a:p>
                <a:p>
                  <a:pPr marL="342900" indent="-342900">
                    <a:buFont typeface="Arial" charset="0"/>
                    <a:buChar char="•"/>
                  </a:pPr>
                  <a:r>
                    <a:rPr lang="en-US" sz="1500" dirty="0">
                      <a:solidFill>
                        <a:schemeClr val="bg1"/>
                      </a:solidFill>
                    </a:rPr>
                    <a:t>OTS </a:t>
                  </a:r>
                  <a:r>
                    <a:rPr lang="mr-IN" sz="1500" dirty="0">
                      <a:solidFill>
                        <a:schemeClr val="bg1"/>
                      </a:solidFill>
                    </a:rPr>
                    <a:t>–</a:t>
                  </a:r>
                  <a:r>
                    <a:rPr lang="en-US" sz="1500" dirty="0">
                      <a:solidFill>
                        <a:schemeClr val="bg1"/>
                      </a:solidFill>
                    </a:rPr>
                    <a:t> Over the </a:t>
                  </a:r>
                  <a:r>
                    <a:rPr lang="en-US" sz="1500" dirty="0" smtClean="0">
                      <a:solidFill>
                        <a:schemeClr val="bg1"/>
                      </a:solidFill>
                    </a:rPr>
                    <a:t>Shoulder</a:t>
                  </a:r>
                </a:p>
                <a:p>
                  <a:pPr marL="342900" indent="-342900">
                    <a:buFont typeface="Arial" charset="0"/>
                    <a:buChar char="•"/>
                  </a:pPr>
                  <a:r>
                    <a:rPr lang="en-US" sz="1500" dirty="0" smtClean="0">
                      <a:solidFill>
                        <a:schemeClr val="bg1"/>
                      </a:solidFill>
                    </a:rPr>
                    <a:t>S-1, S-2</a:t>
                  </a:r>
                  <a:r>
                    <a:rPr lang="en-US" sz="1500" dirty="0">
                      <a:solidFill>
                        <a:schemeClr val="bg1"/>
                      </a:solidFill>
                    </a:rPr>
                    <a:t> </a:t>
                  </a:r>
                  <a:r>
                    <a:rPr lang="en-US" sz="1500" dirty="0" err="1" smtClean="0">
                      <a:solidFill>
                        <a:schemeClr val="bg1"/>
                      </a:solidFill>
                    </a:rPr>
                    <a:t>etc</a:t>
                  </a:r>
                  <a:r>
                    <a:rPr lang="en-US" sz="1500" dirty="0" smtClean="0">
                      <a:solidFill>
                        <a:schemeClr val="bg1"/>
                      </a:solidFill>
                    </a:rPr>
                    <a:t>: </a:t>
                  </a:r>
                  <a:r>
                    <a:rPr lang="mr-IN" sz="1500" dirty="0" smtClean="0">
                      <a:solidFill>
                        <a:schemeClr val="bg1"/>
                      </a:solidFill>
                    </a:rPr>
                    <a:t>–</a:t>
                  </a:r>
                  <a:r>
                    <a:rPr lang="en-US" sz="1500" dirty="0" smtClean="0">
                      <a:solidFill>
                        <a:schemeClr val="bg1"/>
                      </a:solidFill>
                    </a:rPr>
                    <a:t> Set-up 1, Set-up 2 </a:t>
                  </a:r>
                  <a:r>
                    <a:rPr lang="en-US" sz="1500" dirty="0" err="1" smtClean="0">
                      <a:solidFill>
                        <a:schemeClr val="bg1"/>
                      </a:solidFill>
                    </a:rPr>
                    <a:t>etc</a:t>
                  </a:r>
                  <a:r>
                    <a:rPr lang="en-US" sz="1500" dirty="0" smtClean="0">
                      <a:solidFill>
                        <a:schemeClr val="bg1"/>
                      </a:solidFill>
                    </a:rPr>
                    <a:t>: </a:t>
                  </a:r>
                  <a:endParaRPr lang="en-US" sz="1500" dirty="0">
                    <a:solidFill>
                      <a:schemeClr val="bg1"/>
                    </a:solidFill>
                  </a:endParaRPr>
                </a:p>
                <a:p>
                  <a:pPr marL="342900" indent="-342900">
                    <a:buFont typeface="Arial" charset="0"/>
                    <a:buChar char="•"/>
                  </a:pPr>
                  <a:r>
                    <a:rPr lang="en-US" sz="1500" dirty="0">
                      <a:solidFill>
                        <a:schemeClr val="bg1"/>
                      </a:solidFill>
                    </a:rPr>
                    <a:t>       </a:t>
                  </a:r>
                  <a:r>
                    <a:rPr lang="mr-IN" sz="1500" dirty="0">
                      <a:solidFill>
                        <a:schemeClr val="bg1"/>
                      </a:solidFill>
                    </a:rPr>
                    <a:t>–</a:t>
                  </a:r>
                  <a:r>
                    <a:rPr lang="en-US" sz="1500" dirty="0">
                      <a:solidFill>
                        <a:schemeClr val="bg1"/>
                      </a:solidFill>
                    </a:rPr>
                    <a:t> </a:t>
                  </a:r>
                  <a:r>
                    <a:rPr lang="en-US" sz="1500" dirty="0" smtClean="0">
                      <a:solidFill>
                        <a:schemeClr val="bg1"/>
                      </a:solidFill>
                    </a:rPr>
                    <a:t>Camera</a:t>
                  </a:r>
                </a:p>
                <a:p>
                  <a:pPr marL="342900" indent="-342900">
                    <a:buFont typeface="Arial" charset="0"/>
                    <a:buChar char="•"/>
                  </a:pPr>
                  <a:r>
                    <a:rPr lang="en-US" sz="1500" dirty="0" smtClean="0">
                      <a:solidFill>
                        <a:schemeClr val="bg1"/>
                      </a:solidFill>
                    </a:rPr>
                    <a:t>             </a:t>
                  </a:r>
                  <a:r>
                    <a:rPr lang="mr-IN" sz="1500" dirty="0">
                      <a:solidFill>
                        <a:schemeClr val="bg1"/>
                      </a:solidFill>
                    </a:rPr>
                    <a:t>–</a:t>
                  </a:r>
                  <a:r>
                    <a:rPr lang="en-US" sz="1500" dirty="0">
                      <a:solidFill>
                        <a:schemeClr val="bg1"/>
                      </a:solidFill>
                    </a:rPr>
                    <a:t> </a:t>
                  </a:r>
                  <a:r>
                    <a:rPr lang="en-US" sz="1500" dirty="0" smtClean="0">
                      <a:solidFill>
                        <a:schemeClr val="bg1"/>
                      </a:solidFill>
                    </a:rPr>
                    <a:t>Tracking </a:t>
                  </a:r>
                </a:p>
              </p:txBody>
            </p:sp>
            <p:sp>
              <p:nvSpPr>
                <p:cNvPr id="111" name="TextBox 110"/>
                <p:cNvSpPr txBox="1"/>
                <p:nvPr/>
              </p:nvSpPr>
              <p:spPr>
                <a:xfrm>
                  <a:off x="3863632" y="5230043"/>
                  <a:ext cx="3612546" cy="830997"/>
                </a:xfrm>
                <a:prstGeom prst="rect">
                  <a:avLst/>
                </a:prstGeom>
                <a:noFill/>
              </p:spPr>
              <p:txBody>
                <a:bodyPr wrap="square" rtlCol="0">
                  <a:spAutoFit/>
                </a:bodyPr>
                <a:lstStyle/>
                <a:p>
                  <a:pPr marL="342900" indent="-342900">
                    <a:buFont typeface="Arial" charset="0"/>
                    <a:buChar char="•"/>
                  </a:pPr>
                  <a:r>
                    <a:rPr lang="en-US" sz="1600" dirty="0">
                      <a:solidFill>
                        <a:schemeClr val="bg1"/>
                      </a:solidFill>
                    </a:rPr>
                    <a:t>A </a:t>
                  </a:r>
                  <a:r>
                    <a:rPr lang="mr-IN" sz="1600" dirty="0">
                      <a:solidFill>
                        <a:schemeClr val="bg1"/>
                      </a:solidFill>
                    </a:rPr>
                    <a:t>–</a:t>
                  </a:r>
                  <a:r>
                    <a:rPr lang="en-US" sz="1600" dirty="0">
                      <a:solidFill>
                        <a:schemeClr val="bg1"/>
                      </a:solidFill>
                    </a:rPr>
                    <a:t> Ashley</a:t>
                  </a:r>
                </a:p>
                <a:p>
                  <a:pPr marL="342900" indent="-342900">
                    <a:buFont typeface="Arial" charset="0"/>
                    <a:buChar char="•"/>
                  </a:pPr>
                  <a:r>
                    <a:rPr lang="en-US" sz="1600" dirty="0" smtClean="0">
                      <a:solidFill>
                        <a:schemeClr val="bg1"/>
                      </a:solidFill>
                    </a:rPr>
                    <a:t>M.B </a:t>
                  </a:r>
                  <a:r>
                    <a:rPr lang="mr-IN" sz="1600" dirty="0">
                      <a:solidFill>
                        <a:schemeClr val="bg1"/>
                      </a:solidFill>
                    </a:rPr>
                    <a:t>–</a:t>
                  </a:r>
                  <a:r>
                    <a:rPr lang="en-US" sz="1600" dirty="0">
                      <a:solidFill>
                        <a:schemeClr val="bg1"/>
                      </a:solidFill>
                    </a:rPr>
                    <a:t> Mrs. Burke</a:t>
                  </a:r>
                </a:p>
                <a:p>
                  <a:pPr marL="342900" indent="-342900">
                    <a:buFont typeface="Arial" charset="0"/>
                    <a:buChar char="•"/>
                  </a:pPr>
                  <a:r>
                    <a:rPr lang="en-US" sz="1600" dirty="0">
                      <a:solidFill>
                        <a:schemeClr val="bg1"/>
                      </a:solidFill>
                    </a:rPr>
                    <a:t>F - Friends</a:t>
                  </a:r>
                </a:p>
              </p:txBody>
            </p:sp>
          </p:grpSp>
          <p:grpSp>
            <p:nvGrpSpPr>
              <p:cNvPr id="106" name="Group 105"/>
              <p:cNvGrpSpPr/>
              <p:nvPr/>
            </p:nvGrpSpPr>
            <p:grpSpPr>
              <a:xfrm>
                <a:off x="7164268" y="6212028"/>
                <a:ext cx="251929" cy="164438"/>
                <a:chOff x="7172998" y="4190266"/>
                <a:chExt cx="267971" cy="305483"/>
              </a:xfrm>
            </p:grpSpPr>
            <p:cxnSp>
              <p:nvCxnSpPr>
                <p:cNvPr id="107" name="Straight Connector 106"/>
                <p:cNvCxnSpPr/>
                <p:nvPr/>
              </p:nvCxnSpPr>
              <p:spPr>
                <a:xfrm flipH="1">
                  <a:off x="7172998" y="4190266"/>
                  <a:ext cx="267971" cy="150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H="1" flipV="1">
                  <a:off x="7172998" y="4341135"/>
                  <a:ext cx="267971" cy="154614"/>
                </a:xfrm>
                <a:prstGeom prst="line">
                  <a:avLst/>
                </a:prstGeom>
              </p:spPr>
              <p:style>
                <a:lnRef idx="1">
                  <a:schemeClr val="accent1"/>
                </a:lnRef>
                <a:fillRef idx="0">
                  <a:schemeClr val="accent1"/>
                </a:fillRef>
                <a:effectRef idx="0">
                  <a:schemeClr val="accent1"/>
                </a:effectRef>
                <a:fontRef idx="minor">
                  <a:schemeClr val="tx1"/>
                </a:fontRef>
              </p:style>
            </p:cxnSp>
          </p:grpSp>
        </p:grpSp>
        <p:cxnSp>
          <p:nvCxnSpPr>
            <p:cNvPr id="104" name="Straight Arrow Connector 103"/>
            <p:cNvCxnSpPr/>
            <p:nvPr/>
          </p:nvCxnSpPr>
          <p:spPr>
            <a:xfrm flipH="1">
              <a:off x="7060283" y="6508750"/>
              <a:ext cx="58023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12" name="TextBox 111"/>
          <p:cNvSpPr txBox="1"/>
          <p:nvPr/>
        </p:nvSpPr>
        <p:spPr>
          <a:xfrm>
            <a:off x="0" y="550498"/>
            <a:ext cx="12191999" cy="769441"/>
          </a:xfrm>
          <a:prstGeom prst="rect">
            <a:avLst/>
          </a:prstGeom>
          <a:noFill/>
        </p:spPr>
        <p:txBody>
          <a:bodyPr wrap="square" rtlCol="0">
            <a:spAutoFit/>
          </a:bodyPr>
          <a:lstStyle/>
          <a:p>
            <a:pPr algn="ctr"/>
            <a:r>
              <a:rPr lang="en-US" sz="2200" b="1" dirty="0">
                <a:solidFill>
                  <a:schemeClr val="bg1"/>
                </a:solidFill>
                <a:ea typeface="Lucida Handwriting" charset="0"/>
                <a:cs typeface="Lucida Handwriting" charset="0"/>
              </a:rPr>
              <a:t>SCENE 11 </a:t>
            </a:r>
            <a:r>
              <a:rPr lang="en-US" sz="2200" dirty="0">
                <a:solidFill>
                  <a:schemeClr val="bg1"/>
                </a:solidFill>
                <a:ea typeface="Lucida Handwriting" charset="0"/>
                <a:cs typeface="Lucida Handwriting" charset="0"/>
              </a:rPr>
              <a:t>(part 4) - </a:t>
            </a:r>
            <a:r>
              <a:rPr lang="en-US" sz="2200" dirty="0" smtClean="0">
                <a:solidFill>
                  <a:schemeClr val="bg1"/>
                </a:solidFill>
                <a:ea typeface="Lucida Handwriting" charset="0"/>
                <a:cs typeface="Lucida Handwriting" charset="0"/>
              </a:rPr>
              <a:t>6 </a:t>
            </a:r>
            <a:r>
              <a:rPr lang="en-US" sz="2200" dirty="0">
                <a:solidFill>
                  <a:schemeClr val="bg1"/>
                </a:solidFill>
                <a:ea typeface="Lucida Handwriting" charset="0"/>
                <a:cs typeface="Lucida Handwriting" charset="0"/>
              </a:rPr>
              <a:t>Set-Ups</a:t>
            </a:r>
          </a:p>
          <a:p>
            <a:pPr algn="ctr"/>
            <a:endParaRPr lang="en-US" sz="2200" dirty="0">
              <a:solidFill>
                <a:schemeClr val="bg1"/>
              </a:solidFill>
              <a:ea typeface="Lucida Handwriting" charset="0"/>
              <a:cs typeface="Lucida Handwriting" charset="0"/>
            </a:endParaRPr>
          </a:p>
        </p:txBody>
      </p:sp>
      <p:sp>
        <p:nvSpPr>
          <p:cNvPr id="114" name="TextBox 113"/>
          <p:cNvSpPr txBox="1"/>
          <p:nvPr/>
        </p:nvSpPr>
        <p:spPr>
          <a:xfrm>
            <a:off x="7044807" y="2499316"/>
            <a:ext cx="490301" cy="276999"/>
          </a:xfrm>
          <a:prstGeom prst="rect">
            <a:avLst/>
          </a:prstGeom>
          <a:noFill/>
        </p:spPr>
        <p:txBody>
          <a:bodyPr wrap="square" rtlCol="0">
            <a:spAutoFit/>
          </a:bodyPr>
          <a:lstStyle/>
          <a:p>
            <a:r>
              <a:rPr lang="en-US" sz="1200" smtClean="0">
                <a:solidFill>
                  <a:schemeClr val="bg1"/>
                </a:solidFill>
              </a:rPr>
              <a:t>S-6</a:t>
            </a:r>
            <a:endParaRPr lang="en-US" sz="1200" dirty="0">
              <a:solidFill>
                <a:schemeClr val="bg1"/>
              </a:solidFill>
            </a:endParaRPr>
          </a:p>
        </p:txBody>
      </p:sp>
      <p:sp>
        <p:nvSpPr>
          <p:cNvPr id="115" name="TextBox 114"/>
          <p:cNvSpPr txBox="1"/>
          <p:nvPr/>
        </p:nvSpPr>
        <p:spPr>
          <a:xfrm>
            <a:off x="6167413" y="2855694"/>
            <a:ext cx="490301" cy="276999"/>
          </a:xfrm>
          <a:prstGeom prst="rect">
            <a:avLst/>
          </a:prstGeom>
          <a:noFill/>
        </p:spPr>
        <p:txBody>
          <a:bodyPr wrap="square" rtlCol="0">
            <a:spAutoFit/>
          </a:bodyPr>
          <a:lstStyle/>
          <a:p>
            <a:r>
              <a:rPr lang="en-US" sz="1200" smtClean="0">
                <a:solidFill>
                  <a:schemeClr val="bg1"/>
                </a:solidFill>
              </a:rPr>
              <a:t>S-5</a:t>
            </a:r>
            <a:endParaRPr lang="en-US" sz="1200" dirty="0">
              <a:solidFill>
                <a:schemeClr val="bg1"/>
              </a:solidFill>
            </a:endParaRPr>
          </a:p>
        </p:txBody>
      </p:sp>
      <p:sp>
        <p:nvSpPr>
          <p:cNvPr id="116" name="TextBox 115"/>
          <p:cNvSpPr txBox="1"/>
          <p:nvPr/>
        </p:nvSpPr>
        <p:spPr>
          <a:xfrm>
            <a:off x="5940478" y="2271969"/>
            <a:ext cx="490301" cy="276999"/>
          </a:xfrm>
          <a:prstGeom prst="rect">
            <a:avLst/>
          </a:prstGeom>
          <a:noFill/>
        </p:spPr>
        <p:txBody>
          <a:bodyPr wrap="square" rtlCol="0">
            <a:spAutoFit/>
          </a:bodyPr>
          <a:lstStyle/>
          <a:p>
            <a:r>
              <a:rPr lang="en-US" sz="1200" smtClean="0">
                <a:solidFill>
                  <a:schemeClr val="bg1"/>
                </a:solidFill>
              </a:rPr>
              <a:t>S-4</a:t>
            </a:r>
            <a:endParaRPr lang="en-US" sz="1200" dirty="0">
              <a:solidFill>
                <a:schemeClr val="bg1"/>
              </a:solidFill>
            </a:endParaRPr>
          </a:p>
        </p:txBody>
      </p:sp>
      <p:sp>
        <p:nvSpPr>
          <p:cNvPr id="117" name="TextBox 116"/>
          <p:cNvSpPr txBox="1"/>
          <p:nvPr/>
        </p:nvSpPr>
        <p:spPr>
          <a:xfrm>
            <a:off x="5671922" y="2843624"/>
            <a:ext cx="490301" cy="276999"/>
          </a:xfrm>
          <a:prstGeom prst="rect">
            <a:avLst/>
          </a:prstGeom>
          <a:noFill/>
        </p:spPr>
        <p:txBody>
          <a:bodyPr wrap="square" rtlCol="0">
            <a:spAutoFit/>
          </a:bodyPr>
          <a:lstStyle/>
          <a:p>
            <a:r>
              <a:rPr lang="en-US" sz="1200" smtClean="0">
                <a:solidFill>
                  <a:schemeClr val="bg1"/>
                </a:solidFill>
              </a:rPr>
              <a:t>S-3</a:t>
            </a:r>
            <a:endParaRPr lang="en-US" sz="1200" dirty="0">
              <a:solidFill>
                <a:schemeClr val="bg1"/>
              </a:solidFill>
            </a:endParaRPr>
          </a:p>
        </p:txBody>
      </p:sp>
      <p:sp>
        <p:nvSpPr>
          <p:cNvPr id="118" name="TextBox 117"/>
          <p:cNvSpPr txBox="1"/>
          <p:nvPr/>
        </p:nvSpPr>
        <p:spPr>
          <a:xfrm>
            <a:off x="4947841" y="2348010"/>
            <a:ext cx="490301" cy="276999"/>
          </a:xfrm>
          <a:prstGeom prst="rect">
            <a:avLst/>
          </a:prstGeom>
          <a:noFill/>
        </p:spPr>
        <p:txBody>
          <a:bodyPr wrap="square" rtlCol="0">
            <a:spAutoFit/>
          </a:bodyPr>
          <a:lstStyle/>
          <a:p>
            <a:r>
              <a:rPr lang="en-US" sz="1200" smtClean="0">
                <a:solidFill>
                  <a:schemeClr val="bg1"/>
                </a:solidFill>
              </a:rPr>
              <a:t>S-2</a:t>
            </a:r>
            <a:endParaRPr lang="en-US" sz="1200" dirty="0">
              <a:solidFill>
                <a:schemeClr val="bg1"/>
              </a:solidFill>
            </a:endParaRPr>
          </a:p>
        </p:txBody>
      </p:sp>
      <p:sp>
        <p:nvSpPr>
          <p:cNvPr id="119" name="TextBox 118"/>
          <p:cNvSpPr txBox="1"/>
          <p:nvPr/>
        </p:nvSpPr>
        <p:spPr>
          <a:xfrm>
            <a:off x="4262573" y="2538125"/>
            <a:ext cx="490301" cy="276999"/>
          </a:xfrm>
          <a:prstGeom prst="rect">
            <a:avLst/>
          </a:prstGeom>
          <a:noFill/>
        </p:spPr>
        <p:txBody>
          <a:bodyPr wrap="square" rtlCol="0">
            <a:spAutoFit/>
          </a:bodyPr>
          <a:lstStyle/>
          <a:p>
            <a:r>
              <a:rPr lang="en-US" sz="1200" dirty="0" smtClean="0">
                <a:solidFill>
                  <a:schemeClr val="bg1"/>
                </a:solidFill>
              </a:rPr>
              <a:t>S-1</a:t>
            </a:r>
            <a:endParaRPr lang="en-US" sz="1200" dirty="0">
              <a:solidFill>
                <a:schemeClr val="bg1"/>
              </a:solidFill>
            </a:endParaRPr>
          </a:p>
        </p:txBody>
      </p:sp>
    </p:spTree>
    <p:extLst>
      <p:ext uri="{BB962C8B-B14F-4D97-AF65-F5344CB8AC3E}">
        <p14:creationId xmlns:p14="http://schemas.microsoft.com/office/powerpoint/2010/main" val="7024890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p:cNvSpPr txBox="1"/>
          <p:nvPr/>
        </p:nvSpPr>
        <p:spPr>
          <a:xfrm>
            <a:off x="0" y="550498"/>
            <a:ext cx="12192000" cy="769441"/>
          </a:xfrm>
          <a:prstGeom prst="rect">
            <a:avLst/>
          </a:prstGeom>
          <a:noFill/>
        </p:spPr>
        <p:txBody>
          <a:bodyPr wrap="square" rtlCol="0">
            <a:spAutoFit/>
          </a:bodyPr>
          <a:lstStyle/>
          <a:p>
            <a:pPr algn="ctr"/>
            <a:r>
              <a:rPr lang="en-US" sz="2200" b="1" dirty="0">
                <a:solidFill>
                  <a:schemeClr val="bg1"/>
                </a:solidFill>
                <a:ea typeface="Lucida Handwriting" charset="0"/>
                <a:cs typeface="Lucida Handwriting" charset="0"/>
              </a:rPr>
              <a:t>SCENE 11 </a:t>
            </a:r>
            <a:r>
              <a:rPr lang="en-US" sz="2200" dirty="0">
                <a:solidFill>
                  <a:schemeClr val="bg1"/>
                </a:solidFill>
                <a:ea typeface="Lucida Handwriting" charset="0"/>
                <a:cs typeface="Lucida Handwriting" charset="0"/>
              </a:rPr>
              <a:t>(part 5) - </a:t>
            </a:r>
            <a:r>
              <a:rPr lang="en-US" sz="2200" dirty="0" smtClean="0">
                <a:solidFill>
                  <a:schemeClr val="bg1"/>
                </a:solidFill>
                <a:ea typeface="Lucida Handwriting" charset="0"/>
                <a:cs typeface="Lucida Handwriting" charset="0"/>
              </a:rPr>
              <a:t>4 </a:t>
            </a:r>
            <a:r>
              <a:rPr lang="en-US" sz="2200" dirty="0">
                <a:solidFill>
                  <a:schemeClr val="bg1"/>
                </a:solidFill>
                <a:ea typeface="Lucida Handwriting" charset="0"/>
                <a:cs typeface="Lucida Handwriting" charset="0"/>
              </a:rPr>
              <a:t>Set-Ups</a:t>
            </a:r>
          </a:p>
          <a:p>
            <a:pPr algn="ctr"/>
            <a:endParaRPr lang="en-US" sz="2200" dirty="0">
              <a:solidFill>
                <a:schemeClr val="bg1"/>
              </a:solidFill>
              <a:ea typeface="Lucida Handwriting" charset="0"/>
              <a:cs typeface="Lucida Handwriting" charset="0"/>
            </a:endParaRPr>
          </a:p>
        </p:txBody>
      </p:sp>
      <p:cxnSp>
        <p:nvCxnSpPr>
          <p:cNvPr id="4" name="Straight Connector 3"/>
          <p:cNvCxnSpPr/>
          <p:nvPr/>
        </p:nvCxnSpPr>
        <p:spPr>
          <a:xfrm>
            <a:off x="1656566" y="1628860"/>
            <a:ext cx="8806842" cy="375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656566" y="3595031"/>
            <a:ext cx="8806842" cy="375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656566" y="1902589"/>
            <a:ext cx="8806842" cy="375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1656566" y="1628860"/>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1929282" y="1625257"/>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2255069" y="1621655"/>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2566927" y="1621655"/>
            <a:ext cx="246621" cy="2437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2852691" y="1602011"/>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3142079" y="1606468"/>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3464241" y="1603721"/>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3803075" y="1621654"/>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4141909" y="1654855"/>
            <a:ext cx="256044" cy="25931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4464071" y="1654855"/>
            <a:ext cx="232693" cy="2593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4786233" y="1647650"/>
            <a:ext cx="210223" cy="25133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5035598" y="1647649"/>
            <a:ext cx="246621" cy="2437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5321362" y="1628005"/>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5610750" y="1632462"/>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5932912" y="1629715"/>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6187358" y="1650397"/>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6513145" y="1646795"/>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6825003" y="1646795"/>
            <a:ext cx="246621" cy="2437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7110767" y="1627151"/>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7400155" y="1631608"/>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flipV="1">
            <a:off x="7679375" y="1646796"/>
            <a:ext cx="6543" cy="70081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H="1">
            <a:off x="7416197" y="2314581"/>
            <a:ext cx="272716" cy="3020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7416197" y="3318553"/>
            <a:ext cx="315484" cy="2905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V="1">
            <a:off x="1668953" y="1621654"/>
            <a:ext cx="1" cy="2688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6266664" y="2679952"/>
            <a:ext cx="288964" cy="167528"/>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6166195" y="2488816"/>
            <a:ext cx="410468" cy="193902"/>
          </a:xfrm>
          <a:prstGeom prst="line">
            <a:avLst/>
          </a:prstGeom>
        </p:spPr>
        <p:style>
          <a:lnRef idx="1">
            <a:schemeClr val="accent1"/>
          </a:lnRef>
          <a:fillRef idx="0">
            <a:schemeClr val="accent1"/>
          </a:fillRef>
          <a:effectRef idx="0">
            <a:schemeClr val="accent1"/>
          </a:effectRef>
          <a:fontRef idx="minor">
            <a:schemeClr val="tx1"/>
          </a:fontRef>
        </p:style>
      </p:cxnSp>
      <p:sp>
        <p:nvSpPr>
          <p:cNvPr id="38" name="Oval 37"/>
          <p:cNvSpPr/>
          <p:nvPr/>
        </p:nvSpPr>
        <p:spPr>
          <a:xfrm>
            <a:off x="5601527" y="234450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4696242" y="2427438"/>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4688221" y="2105221"/>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5806245" y="2288158"/>
            <a:ext cx="366991" cy="369332"/>
          </a:xfrm>
          <a:prstGeom prst="rect">
            <a:avLst/>
          </a:prstGeom>
          <a:noFill/>
        </p:spPr>
        <p:txBody>
          <a:bodyPr wrap="square" rtlCol="0">
            <a:spAutoFit/>
          </a:bodyPr>
          <a:lstStyle/>
          <a:p>
            <a:r>
              <a:rPr lang="en-US" dirty="0">
                <a:solidFill>
                  <a:schemeClr val="bg1"/>
                </a:solidFill>
              </a:rPr>
              <a:t>R</a:t>
            </a:r>
          </a:p>
        </p:txBody>
      </p:sp>
      <p:sp>
        <p:nvSpPr>
          <p:cNvPr id="48" name="TextBox 47"/>
          <p:cNvSpPr txBox="1"/>
          <p:nvPr/>
        </p:nvSpPr>
        <p:spPr>
          <a:xfrm>
            <a:off x="4968958" y="2369876"/>
            <a:ext cx="366991" cy="369332"/>
          </a:xfrm>
          <a:prstGeom prst="rect">
            <a:avLst/>
          </a:prstGeom>
          <a:noFill/>
        </p:spPr>
        <p:txBody>
          <a:bodyPr wrap="square" rtlCol="0">
            <a:spAutoFit/>
          </a:bodyPr>
          <a:lstStyle/>
          <a:p>
            <a:r>
              <a:rPr lang="en-US" dirty="0">
                <a:solidFill>
                  <a:schemeClr val="bg1"/>
                </a:solidFill>
              </a:rPr>
              <a:t>Z</a:t>
            </a:r>
          </a:p>
        </p:txBody>
      </p:sp>
      <p:sp>
        <p:nvSpPr>
          <p:cNvPr id="50" name="Oval 49"/>
          <p:cNvSpPr/>
          <p:nvPr/>
        </p:nvSpPr>
        <p:spPr>
          <a:xfrm>
            <a:off x="5687173" y="2653865"/>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5262460" y="3191645"/>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5939232" y="300550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5601527" y="3096179"/>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6000852" y="3289926"/>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a:off x="5889896" y="2635586"/>
            <a:ext cx="366991" cy="369332"/>
          </a:xfrm>
          <a:prstGeom prst="rect">
            <a:avLst/>
          </a:prstGeom>
          <a:noFill/>
        </p:spPr>
        <p:txBody>
          <a:bodyPr wrap="square" rtlCol="0">
            <a:spAutoFit/>
          </a:bodyPr>
          <a:lstStyle/>
          <a:p>
            <a:r>
              <a:rPr lang="en-US" dirty="0">
                <a:solidFill>
                  <a:schemeClr val="bg1"/>
                </a:solidFill>
              </a:rPr>
              <a:t>A</a:t>
            </a:r>
          </a:p>
        </p:txBody>
      </p:sp>
      <p:sp>
        <p:nvSpPr>
          <p:cNvPr id="56" name="TextBox 55"/>
          <p:cNvSpPr txBox="1"/>
          <p:nvPr/>
        </p:nvSpPr>
        <p:spPr>
          <a:xfrm>
            <a:off x="5129267" y="2963776"/>
            <a:ext cx="366991" cy="369332"/>
          </a:xfrm>
          <a:prstGeom prst="rect">
            <a:avLst/>
          </a:prstGeom>
          <a:noFill/>
        </p:spPr>
        <p:txBody>
          <a:bodyPr wrap="square" rtlCol="0">
            <a:spAutoFit/>
          </a:bodyPr>
          <a:lstStyle/>
          <a:p>
            <a:r>
              <a:rPr lang="en-US">
                <a:solidFill>
                  <a:schemeClr val="bg1"/>
                </a:solidFill>
              </a:rPr>
              <a:t>F</a:t>
            </a:r>
            <a:endParaRPr lang="en-US" dirty="0">
              <a:solidFill>
                <a:schemeClr val="bg1"/>
              </a:solidFill>
            </a:endParaRPr>
          </a:p>
        </p:txBody>
      </p:sp>
      <p:sp>
        <p:nvSpPr>
          <p:cNvPr id="57" name="TextBox 56"/>
          <p:cNvSpPr txBox="1"/>
          <p:nvPr/>
        </p:nvSpPr>
        <p:spPr>
          <a:xfrm>
            <a:off x="6193757" y="2986480"/>
            <a:ext cx="366991" cy="369332"/>
          </a:xfrm>
          <a:prstGeom prst="rect">
            <a:avLst/>
          </a:prstGeom>
          <a:noFill/>
        </p:spPr>
        <p:txBody>
          <a:bodyPr wrap="square" rtlCol="0">
            <a:spAutoFit/>
          </a:bodyPr>
          <a:lstStyle/>
          <a:p>
            <a:r>
              <a:rPr lang="en-US">
                <a:solidFill>
                  <a:schemeClr val="bg1"/>
                </a:solidFill>
              </a:rPr>
              <a:t>F</a:t>
            </a:r>
            <a:endParaRPr lang="en-US" dirty="0">
              <a:solidFill>
                <a:schemeClr val="bg1"/>
              </a:solidFill>
            </a:endParaRPr>
          </a:p>
        </p:txBody>
      </p:sp>
      <p:sp>
        <p:nvSpPr>
          <p:cNvPr id="58" name="TextBox 57"/>
          <p:cNvSpPr txBox="1"/>
          <p:nvPr/>
        </p:nvSpPr>
        <p:spPr>
          <a:xfrm>
            <a:off x="5719625" y="3305265"/>
            <a:ext cx="366991" cy="369332"/>
          </a:xfrm>
          <a:prstGeom prst="rect">
            <a:avLst/>
          </a:prstGeom>
          <a:noFill/>
        </p:spPr>
        <p:txBody>
          <a:bodyPr wrap="square" rtlCol="0">
            <a:spAutoFit/>
          </a:bodyPr>
          <a:lstStyle/>
          <a:p>
            <a:r>
              <a:rPr lang="en-US">
                <a:solidFill>
                  <a:schemeClr val="bg1"/>
                </a:solidFill>
              </a:rPr>
              <a:t>F</a:t>
            </a:r>
            <a:endParaRPr lang="en-US" dirty="0">
              <a:solidFill>
                <a:schemeClr val="bg1"/>
              </a:solidFill>
            </a:endParaRPr>
          </a:p>
        </p:txBody>
      </p:sp>
      <p:sp>
        <p:nvSpPr>
          <p:cNvPr id="59" name="TextBox 58"/>
          <p:cNvSpPr txBox="1"/>
          <p:nvPr/>
        </p:nvSpPr>
        <p:spPr>
          <a:xfrm>
            <a:off x="6297360" y="3253646"/>
            <a:ext cx="366991" cy="369332"/>
          </a:xfrm>
          <a:prstGeom prst="rect">
            <a:avLst/>
          </a:prstGeom>
          <a:noFill/>
        </p:spPr>
        <p:txBody>
          <a:bodyPr wrap="square" rtlCol="0">
            <a:spAutoFit/>
          </a:bodyPr>
          <a:lstStyle/>
          <a:p>
            <a:r>
              <a:rPr lang="en-US">
                <a:solidFill>
                  <a:schemeClr val="bg1"/>
                </a:solidFill>
              </a:rPr>
              <a:t>F</a:t>
            </a:r>
            <a:endParaRPr lang="en-US" dirty="0">
              <a:solidFill>
                <a:schemeClr val="bg1"/>
              </a:solidFill>
            </a:endParaRPr>
          </a:p>
        </p:txBody>
      </p:sp>
      <p:sp>
        <p:nvSpPr>
          <p:cNvPr id="61" name="TextBox 60"/>
          <p:cNvSpPr txBox="1"/>
          <p:nvPr/>
        </p:nvSpPr>
        <p:spPr>
          <a:xfrm>
            <a:off x="4975462" y="2056951"/>
            <a:ext cx="366991" cy="369332"/>
          </a:xfrm>
          <a:prstGeom prst="rect">
            <a:avLst/>
          </a:prstGeom>
          <a:noFill/>
        </p:spPr>
        <p:txBody>
          <a:bodyPr wrap="square" rtlCol="0">
            <a:spAutoFit/>
          </a:bodyPr>
          <a:lstStyle/>
          <a:p>
            <a:r>
              <a:rPr lang="en-US" dirty="0">
                <a:solidFill>
                  <a:schemeClr val="bg1"/>
                </a:solidFill>
              </a:rPr>
              <a:t>S</a:t>
            </a:r>
          </a:p>
        </p:txBody>
      </p:sp>
      <p:sp>
        <p:nvSpPr>
          <p:cNvPr id="67" name="Oval 66"/>
          <p:cNvSpPr/>
          <p:nvPr/>
        </p:nvSpPr>
        <p:spPr>
          <a:xfrm>
            <a:off x="6506249" y="2257454"/>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p:cNvSpPr txBox="1"/>
          <p:nvPr/>
        </p:nvSpPr>
        <p:spPr>
          <a:xfrm>
            <a:off x="6729692" y="2085728"/>
            <a:ext cx="683366" cy="369332"/>
          </a:xfrm>
          <a:prstGeom prst="rect">
            <a:avLst/>
          </a:prstGeom>
          <a:noFill/>
        </p:spPr>
        <p:txBody>
          <a:bodyPr wrap="square" rtlCol="0">
            <a:spAutoFit/>
          </a:bodyPr>
          <a:lstStyle/>
          <a:p>
            <a:r>
              <a:rPr lang="en-US" smtClean="0">
                <a:solidFill>
                  <a:schemeClr val="bg1"/>
                </a:solidFill>
              </a:rPr>
              <a:t>M.B</a:t>
            </a:r>
            <a:endParaRPr lang="en-US" dirty="0">
              <a:solidFill>
                <a:schemeClr val="bg1"/>
              </a:solidFill>
            </a:endParaRPr>
          </a:p>
        </p:txBody>
      </p:sp>
      <p:sp>
        <p:nvSpPr>
          <p:cNvPr id="81" name="TextBox 80"/>
          <p:cNvSpPr txBox="1"/>
          <p:nvPr/>
        </p:nvSpPr>
        <p:spPr>
          <a:xfrm>
            <a:off x="6578809" y="2589035"/>
            <a:ext cx="706414" cy="369332"/>
          </a:xfrm>
          <a:prstGeom prst="rect">
            <a:avLst/>
          </a:prstGeom>
          <a:noFill/>
        </p:spPr>
        <p:txBody>
          <a:bodyPr wrap="square" rtlCol="0">
            <a:spAutoFit/>
          </a:bodyPr>
          <a:lstStyle/>
          <a:p>
            <a:r>
              <a:rPr lang="en-US">
                <a:solidFill>
                  <a:schemeClr val="bg1"/>
                </a:solidFill>
              </a:rPr>
              <a:t>MCU</a:t>
            </a:r>
            <a:endParaRPr lang="en-US" dirty="0">
              <a:solidFill>
                <a:schemeClr val="bg1"/>
              </a:solidFill>
            </a:endParaRPr>
          </a:p>
        </p:txBody>
      </p:sp>
      <p:cxnSp>
        <p:nvCxnSpPr>
          <p:cNvPr id="82" name="Straight Connector 81"/>
          <p:cNvCxnSpPr/>
          <p:nvPr/>
        </p:nvCxnSpPr>
        <p:spPr>
          <a:xfrm flipH="1">
            <a:off x="6061146" y="2135630"/>
            <a:ext cx="288964" cy="167528"/>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6058919" y="2303321"/>
            <a:ext cx="250019" cy="234398"/>
          </a:xfrm>
          <a:prstGeom prst="line">
            <a:avLst/>
          </a:prstGeom>
        </p:spPr>
        <p:style>
          <a:lnRef idx="1">
            <a:schemeClr val="accent1"/>
          </a:lnRef>
          <a:fillRef idx="0">
            <a:schemeClr val="accent1"/>
          </a:fillRef>
          <a:effectRef idx="0">
            <a:schemeClr val="accent1"/>
          </a:effectRef>
          <a:fontRef idx="minor">
            <a:schemeClr val="tx1"/>
          </a:fontRef>
        </p:style>
      </p:cxnSp>
      <p:sp>
        <p:nvSpPr>
          <p:cNvPr id="84" name="TextBox 83"/>
          <p:cNvSpPr txBox="1"/>
          <p:nvPr/>
        </p:nvSpPr>
        <p:spPr>
          <a:xfrm>
            <a:off x="5487343" y="2023204"/>
            <a:ext cx="706414" cy="369332"/>
          </a:xfrm>
          <a:prstGeom prst="rect">
            <a:avLst/>
          </a:prstGeom>
          <a:noFill/>
        </p:spPr>
        <p:txBody>
          <a:bodyPr wrap="square" rtlCol="0">
            <a:spAutoFit/>
          </a:bodyPr>
          <a:lstStyle/>
          <a:p>
            <a:r>
              <a:rPr lang="en-US">
                <a:solidFill>
                  <a:schemeClr val="bg1"/>
                </a:solidFill>
              </a:rPr>
              <a:t>MCU</a:t>
            </a:r>
            <a:endParaRPr lang="en-US" dirty="0">
              <a:solidFill>
                <a:schemeClr val="bg1"/>
              </a:solidFill>
            </a:endParaRPr>
          </a:p>
        </p:txBody>
      </p:sp>
      <p:cxnSp>
        <p:nvCxnSpPr>
          <p:cNvPr id="85" name="Straight Connector 84"/>
          <p:cNvCxnSpPr/>
          <p:nvPr/>
        </p:nvCxnSpPr>
        <p:spPr>
          <a:xfrm flipH="1">
            <a:off x="6580820" y="3282309"/>
            <a:ext cx="288964" cy="167528"/>
          </a:xfrm>
          <a:prstGeom prst="line">
            <a:avLst/>
          </a:prstGeom>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6480351" y="3091173"/>
            <a:ext cx="410468" cy="193902"/>
          </a:xfrm>
          <a:prstGeom prst="line">
            <a:avLst/>
          </a:prstGeom>
        </p:spPr>
        <p:style>
          <a:lnRef idx="1">
            <a:schemeClr val="accent1"/>
          </a:lnRef>
          <a:fillRef idx="0">
            <a:schemeClr val="accent1"/>
          </a:fillRef>
          <a:effectRef idx="0">
            <a:schemeClr val="accent1"/>
          </a:effectRef>
          <a:fontRef idx="minor">
            <a:schemeClr val="tx1"/>
          </a:fontRef>
        </p:style>
      </p:cxnSp>
      <p:sp>
        <p:nvSpPr>
          <p:cNvPr id="87" name="TextBox 86"/>
          <p:cNvSpPr txBox="1"/>
          <p:nvPr/>
        </p:nvSpPr>
        <p:spPr>
          <a:xfrm>
            <a:off x="6892965" y="3191392"/>
            <a:ext cx="706414" cy="369332"/>
          </a:xfrm>
          <a:prstGeom prst="rect">
            <a:avLst/>
          </a:prstGeom>
          <a:noFill/>
        </p:spPr>
        <p:txBody>
          <a:bodyPr wrap="square" rtlCol="0">
            <a:spAutoFit/>
          </a:bodyPr>
          <a:lstStyle/>
          <a:p>
            <a:r>
              <a:rPr lang="en-US">
                <a:solidFill>
                  <a:schemeClr val="bg1"/>
                </a:solidFill>
              </a:rPr>
              <a:t>MCU</a:t>
            </a:r>
            <a:endParaRPr lang="en-US" dirty="0">
              <a:solidFill>
                <a:schemeClr val="bg1"/>
              </a:solidFill>
            </a:endParaRPr>
          </a:p>
        </p:txBody>
      </p:sp>
      <p:cxnSp>
        <p:nvCxnSpPr>
          <p:cNvPr id="88" name="Straight Connector 87"/>
          <p:cNvCxnSpPr/>
          <p:nvPr/>
        </p:nvCxnSpPr>
        <p:spPr>
          <a:xfrm flipH="1">
            <a:off x="5181589" y="2521497"/>
            <a:ext cx="288964" cy="167528"/>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5261951" y="2281492"/>
            <a:ext cx="194686" cy="244050"/>
          </a:xfrm>
          <a:prstGeom prst="line">
            <a:avLst/>
          </a:prstGeom>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4948298" y="2576161"/>
            <a:ext cx="706414" cy="369332"/>
          </a:xfrm>
          <a:prstGeom prst="rect">
            <a:avLst/>
          </a:prstGeom>
          <a:noFill/>
        </p:spPr>
        <p:txBody>
          <a:bodyPr wrap="square" rtlCol="0">
            <a:spAutoFit/>
          </a:bodyPr>
          <a:lstStyle/>
          <a:p>
            <a:r>
              <a:rPr lang="en-US">
                <a:solidFill>
                  <a:schemeClr val="bg1"/>
                </a:solidFill>
              </a:rPr>
              <a:t>MCU</a:t>
            </a:r>
            <a:endParaRPr lang="en-US" dirty="0">
              <a:solidFill>
                <a:schemeClr val="bg1"/>
              </a:solidFill>
            </a:endParaRPr>
          </a:p>
        </p:txBody>
      </p:sp>
      <p:cxnSp>
        <p:nvCxnSpPr>
          <p:cNvPr id="91" name="Straight Arrow Connector 90"/>
          <p:cNvCxnSpPr/>
          <p:nvPr/>
        </p:nvCxnSpPr>
        <p:spPr>
          <a:xfrm flipH="1" flipV="1">
            <a:off x="4133201" y="2216645"/>
            <a:ext cx="447216" cy="171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92" name="Straight Arrow Connector 91"/>
          <p:cNvCxnSpPr/>
          <p:nvPr/>
        </p:nvCxnSpPr>
        <p:spPr>
          <a:xfrm flipH="1" flipV="1">
            <a:off x="4141909" y="2521497"/>
            <a:ext cx="455678" cy="154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p:nvPr/>
        </p:nvCxnSpPr>
        <p:spPr>
          <a:xfrm flipH="1" flipV="1">
            <a:off x="5450032" y="3026988"/>
            <a:ext cx="455678" cy="154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p:nvPr/>
        </p:nvCxnSpPr>
        <p:spPr>
          <a:xfrm flipH="1" flipV="1">
            <a:off x="5532673" y="3523615"/>
            <a:ext cx="455678" cy="154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p:cNvCxnSpPr/>
          <p:nvPr/>
        </p:nvCxnSpPr>
        <p:spPr>
          <a:xfrm flipH="1" flipV="1">
            <a:off x="5112674" y="3187353"/>
            <a:ext cx="455678" cy="154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p:nvPr/>
        </p:nvCxnSpPr>
        <p:spPr>
          <a:xfrm flipH="1" flipV="1">
            <a:off x="4740431" y="3394262"/>
            <a:ext cx="455678" cy="154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r>
              <a:rPr lang="en-US" dirty="0" smtClean="0"/>
              <a:t>16</a:t>
            </a:r>
            <a:endParaRPr lang="en-US" dirty="0"/>
          </a:p>
        </p:txBody>
      </p:sp>
      <p:sp>
        <p:nvSpPr>
          <p:cNvPr id="76" name="TextBox 75"/>
          <p:cNvSpPr txBox="1"/>
          <p:nvPr/>
        </p:nvSpPr>
        <p:spPr>
          <a:xfrm>
            <a:off x="6086362" y="2539694"/>
            <a:ext cx="490301" cy="276999"/>
          </a:xfrm>
          <a:prstGeom prst="rect">
            <a:avLst/>
          </a:prstGeom>
          <a:noFill/>
        </p:spPr>
        <p:txBody>
          <a:bodyPr wrap="square" rtlCol="0">
            <a:spAutoFit/>
          </a:bodyPr>
          <a:lstStyle/>
          <a:p>
            <a:r>
              <a:rPr lang="en-US" sz="1200" dirty="0" smtClean="0">
                <a:solidFill>
                  <a:schemeClr val="bg1"/>
                </a:solidFill>
              </a:rPr>
              <a:t>S-1</a:t>
            </a:r>
            <a:endParaRPr lang="en-US" sz="1200" dirty="0">
              <a:solidFill>
                <a:schemeClr val="bg1"/>
              </a:solidFill>
            </a:endParaRPr>
          </a:p>
        </p:txBody>
      </p:sp>
      <p:grpSp>
        <p:nvGrpSpPr>
          <p:cNvPr id="112" name="Group 111"/>
          <p:cNvGrpSpPr/>
          <p:nvPr/>
        </p:nvGrpSpPr>
        <p:grpSpPr>
          <a:xfrm>
            <a:off x="2579945" y="4192665"/>
            <a:ext cx="7959247" cy="1938992"/>
            <a:chOff x="2579945" y="4751465"/>
            <a:chExt cx="7959247" cy="1938992"/>
          </a:xfrm>
        </p:grpSpPr>
        <p:grpSp>
          <p:nvGrpSpPr>
            <p:cNvPr id="113" name="Group 112"/>
            <p:cNvGrpSpPr/>
            <p:nvPr/>
          </p:nvGrpSpPr>
          <p:grpSpPr>
            <a:xfrm>
              <a:off x="2579945" y="4751465"/>
              <a:ext cx="7959247" cy="1938992"/>
              <a:chOff x="2579945" y="4751465"/>
              <a:chExt cx="7959247" cy="1938992"/>
            </a:xfrm>
          </p:grpSpPr>
          <p:grpSp>
            <p:nvGrpSpPr>
              <p:cNvPr id="115" name="Group 114"/>
              <p:cNvGrpSpPr/>
              <p:nvPr/>
            </p:nvGrpSpPr>
            <p:grpSpPr>
              <a:xfrm>
                <a:off x="2579945" y="4751465"/>
                <a:ext cx="7959247" cy="1938992"/>
                <a:chOff x="2500479" y="4769940"/>
                <a:chExt cx="7959247" cy="1938992"/>
              </a:xfrm>
            </p:grpSpPr>
            <p:sp>
              <p:nvSpPr>
                <p:cNvPr id="119" name="TextBox 118"/>
                <p:cNvSpPr txBox="1"/>
                <p:nvPr/>
              </p:nvSpPr>
              <p:spPr>
                <a:xfrm>
                  <a:off x="2500479" y="4769940"/>
                  <a:ext cx="3612546" cy="1246495"/>
                </a:xfrm>
                <a:prstGeom prst="rect">
                  <a:avLst/>
                </a:prstGeom>
                <a:noFill/>
              </p:spPr>
              <p:txBody>
                <a:bodyPr wrap="square" rtlCol="0">
                  <a:spAutoFit/>
                </a:bodyPr>
                <a:lstStyle/>
                <a:p>
                  <a:r>
                    <a:rPr lang="en-US" sz="1500" dirty="0">
                      <a:solidFill>
                        <a:schemeClr val="bg1"/>
                      </a:solidFill>
                    </a:rPr>
                    <a:t>Character Key:</a:t>
                  </a:r>
                </a:p>
                <a:p>
                  <a:endParaRPr lang="en-US" sz="1500" dirty="0">
                    <a:solidFill>
                      <a:schemeClr val="bg1"/>
                    </a:solidFill>
                  </a:endParaRPr>
                </a:p>
                <a:p>
                  <a:pPr marL="342900" indent="-342900">
                    <a:buFont typeface="Arial" charset="0"/>
                    <a:buChar char="•"/>
                  </a:pPr>
                  <a:r>
                    <a:rPr lang="en-US" sz="1500" dirty="0">
                      <a:solidFill>
                        <a:schemeClr val="bg1"/>
                      </a:solidFill>
                    </a:rPr>
                    <a:t>R </a:t>
                  </a:r>
                  <a:r>
                    <a:rPr lang="mr-IN" sz="1500" dirty="0">
                      <a:solidFill>
                        <a:schemeClr val="bg1"/>
                      </a:solidFill>
                    </a:rPr>
                    <a:t>–</a:t>
                  </a:r>
                  <a:r>
                    <a:rPr lang="en-US" sz="1500" dirty="0">
                      <a:solidFill>
                        <a:schemeClr val="bg1"/>
                      </a:solidFill>
                    </a:rPr>
                    <a:t> Ryann</a:t>
                  </a:r>
                </a:p>
                <a:p>
                  <a:pPr marL="342900" indent="-342900">
                    <a:buFont typeface="Arial" charset="0"/>
                    <a:buChar char="•"/>
                  </a:pPr>
                  <a:r>
                    <a:rPr lang="en-US" sz="1500" dirty="0">
                      <a:solidFill>
                        <a:schemeClr val="bg1"/>
                      </a:solidFill>
                    </a:rPr>
                    <a:t>Z </a:t>
                  </a:r>
                  <a:r>
                    <a:rPr lang="mr-IN" sz="1500" dirty="0">
                      <a:solidFill>
                        <a:schemeClr val="bg1"/>
                      </a:solidFill>
                    </a:rPr>
                    <a:t>–</a:t>
                  </a:r>
                  <a:r>
                    <a:rPr lang="en-US" sz="1500" dirty="0">
                      <a:solidFill>
                        <a:schemeClr val="bg1"/>
                      </a:solidFill>
                    </a:rPr>
                    <a:t> Zoe</a:t>
                  </a:r>
                </a:p>
                <a:p>
                  <a:pPr marL="342900" indent="-342900">
                    <a:buFont typeface="Arial" charset="0"/>
                    <a:buChar char="•"/>
                  </a:pPr>
                  <a:r>
                    <a:rPr lang="en-US" sz="1500" dirty="0">
                      <a:solidFill>
                        <a:schemeClr val="bg1"/>
                      </a:solidFill>
                    </a:rPr>
                    <a:t>S </a:t>
                  </a:r>
                  <a:r>
                    <a:rPr lang="mr-IN" sz="1500" dirty="0">
                      <a:solidFill>
                        <a:schemeClr val="bg1"/>
                      </a:solidFill>
                    </a:rPr>
                    <a:t>–</a:t>
                  </a:r>
                  <a:r>
                    <a:rPr lang="en-US" sz="1500" dirty="0">
                      <a:solidFill>
                        <a:schemeClr val="bg1"/>
                      </a:solidFill>
                    </a:rPr>
                    <a:t> </a:t>
                  </a:r>
                  <a:r>
                    <a:rPr lang="en-US" sz="1500" dirty="0" err="1">
                      <a:solidFill>
                        <a:schemeClr val="bg1"/>
                      </a:solidFill>
                    </a:rPr>
                    <a:t>Shey</a:t>
                  </a:r>
                  <a:endParaRPr lang="en-US" sz="1500" dirty="0">
                    <a:solidFill>
                      <a:schemeClr val="bg1"/>
                    </a:solidFill>
                  </a:endParaRPr>
                </a:p>
              </p:txBody>
            </p:sp>
            <p:sp>
              <p:nvSpPr>
                <p:cNvPr id="120" name="TextBox 119"/>
                <p:cNvSpPr txBox="1"/>
                <p:nvPr/>
              </p:nvSpPr>
              <p:spPr>
                <a:xfrm>
                  <a:off x="6686148" y="4769940"/>
                  <a:ext cx="3773578" cy="1938992"/>
                </a:xfrm>
                <a:prstGeom prst="rect">
                  <a:avLst/>
                </a:prstGeom>
                <a:noFill/>
              </p:spPr>
              <p:txBody>
                <a:bodyPr wrap="square" rtlCol="0">
                  <a:spAutoFit/>
                </a:bodyPr>
                <a:lstStyle/>
                <a:p>
                  <a:r>
                    <a:rPr lang="en-US" sz="1500" dirty="0">
                      <a:solidFill>
                        <a:schemeClr val="bg1"/>
                      </a:solidFill>
                    </a:rPr>
                    <a:t>Camera Key:</a:t>
                  </a:r>
                </a:p>
                <a:p>
                  <a:endParaRPr lang="en-US" sz="1500" dirty="0">
                    <a:solidFill>
                      <a:schemeClr val="bg1"/>
                    </a:solidFill>
                  </a:endParaRPr>
                </a:p>
                <a:p>
                  <a:pPr marL="342900" indent="-342900">
                    <a:buFont typeface="Arial" charset="0"/>
                    <a:buChar char="•"/>
                  </a:pPr>
                  <a:r>
                    <a:rPr lang="en-US" sz="1500" dirty="0">
                      <a:solidFill>
                        <a:schemeClr val="bg1"/>
                      </a:solidFill>
                    </a:rPr>
                    <a:t>MS </a:t>
                  </a:r>
                  <a:r>
                    <a:rPr lang="mr-IN" sz="1500" dirty="0">
                      <a:solidFill>
                        <a:schemeClr val="bg1"/>
                      </a:solidFill>
                    </a:rPr>
                    <a:t>–</a:t>
                  </a:r>
                  <a:r>
                    <a:rPr lang="en-US" sz="1500" dirty="0">
                      <a:solidFill>
                        <a:schemeClr val="bg1"/>
                      </a:solidFill>
                    </a:rPr>
                    <a:t> Medium Shot</a:t>
                  </a:r>
                </a:p>
                <a:p>
                  <a:pPr marL="342900" indent="-342900">
                    <a:buFont typeface="Arial" charset="0"/>
                    <a:buChar char="•"/>
                  </a:pPr>
                  <a:r>
                    <a:rPr lang="en-US" sz="1500" dirty="0">
                      <a:solidFill>
                        <a:schemeClr val="bg1"/>
                      </a:solidFill>
                    </a:rPr>
                    <a:t>MCU </a:t>
                  </a:r>
                  <a:r>
                    <a:rPr lang="mr-IN" sz="1500" dirty="0">
                      <a:solidFill>
                        <a:schemeClr val="bg1"/>
                      </a:solidFill>
                    </a:rPr>
                    <a:t>–</a:t>
                  </a:r>
                  <a:r>
                    <a:rPr lang="en-US" sz="1500" dirty="0">
                      <a:solidFill>
                        <a:schemeClr val="bg1"/>
                      </a:solidFill>
                    </a:rPr>
                    <a:t> Medium Close-Up</a:t>
                  </a:r>
                </a:p>
                <a:p>
                  <a:pPr marL="342900" indent="-342900">
                    <a:buFont typeface="Arial" charset="0"/>
                    <a:buChar char="•"/>
                  </a:pPr>
                  <a:r>
                    <a:rPr lang="en-US" sz="1500" dirty="0">
                      <a:solidFill>
                        <a:schemeClr val="bg1"/>
                      </a:solidFill>
                    </a:rPr>
                    <a:t>OTS </a:t>
                  </a:r>
                  <a:r>
                    <a:rPr lang="mr-IN" sz="1500" dirty="0">
                      <a:solidFill>
                        <a:schemeClr val="bg1"/>
                      </a:solidFill>
                    </a:rPr>
                    <a:t>–</a:t>
                  </a:r>
                  <a:r>
                    <a:rPr lang="en-US" sz="1500" dirty="0">
                      <a:solidFill>
                        <a:schemeClr val="bg1"/>
                      </a:solidFill>
                    </a:rPr>
                    <a:t> Over the </a:t>
                  </a:r>
                  <a:r>
                    <a:rPr lang="en-US" sz="1500" dirty="0" smtClean="0">
                      <a:solidFill>
                        <a:schemeClr val="bg1"/>
                      </a:solidFill>
                    </a:rPr>
                    <a:t>Shoulder</a:t>
                  </a:r>
                </a:p>
                <a:p>
                  <a:pPr marL="342900" indent="-342900">
                    <a:buFont typeface="Arial" charset="0"/>
                    <a:buChar char="•"/>
                  </a:pPr>
                  <a:r>
                    <a:rPr lang="en-US" sz="1500" dirty="0" smtClean="0">
                      <a:solidFill>
                        <a:schemeClr val="bg1"/>
                      </a:solidFill>
                    </a:rPr>
                    <a:t>S-1, S-2</a:t>
                  </a:r>
                  <a:r>
                    <a:rPr lang="en-US" sz="1500" dirty="0">
                      <a:solidFill>
                        <a:schemeClr val="bg1"/>
                      </a:solidFill>
                    </a:rPr>
                    <a:t> </a:t>
                  </a:r>
                  <a:r>
                    <a:rPr lang="en-US" sz="1500" dirty="0" err="1" smtClean="0">
                      <a:solidFill>
                        <a:schemeClr val="bg1"/>
                      </a:solidFill>
                    </a:rPr>
                    <a:t>etc</a:t>
                  </a:r>
                  <a:r>
                    <a:rPr lang="en-US" sz="1500" dirty="0" smtClean="0">
                      <a:solidFill>
                        <a:schemeClr val="bg1"/>
                      </a:solidFill>
                    </a:rPr>
                    <a:t>: </a:t>
                  </a:r>
                  <a:r>
                    <a:rPr lang="mr-IN" sz="1500" dirty="0" smtClean="0">
                      <a:solidFill>
                        <a:schemeClr val="bg1"/>
                      </a:solidFill>
                    </a:rPr>
                    <a:t>–</a:t>
                  </a:r>
                  <a:r>
                    <a:rPr lang="en-US" sz="1500" dirty="0" smtClean="0">
                      <a:solidFill>
                        <a:schemeClr val="bg1"/>
                      </a:solidFill>
                    </a:rPr>
                    <a:t> Set-up 1, Set-up 2 </a:t>
                  </a:r>
                  <a:r>
                    <a:rPr lang="en-US" sz="1500" dirty="0" err="1" smtClean="0">
                      <a:solidFill>
                        <a:schemeClr val="bg1"/>
                      </a:solidFill>
                    </a:rPr>
                    <a:t>etc</a:t>
                  </a:r>
                  <a:r>
                    <a:rPr lang="en-US" sz="1500" dirty="0" smtClean="0">
                      <a:solidFill>
                        <a:schemeClr val="bg1"/>
                      </a:solidFill>
                    </a:rPr>
                    <a:t>: </a:t>
                  </a:r>
                  <a:endParaRPr lang="en-US" sz="1500" dirty="0">
                    <a:solidFill>
                      <a:schemeClr val="bg1"/>
                    </a:solidFill>
                  </a:endParaRPr>
                </a:p>
                <a:p>
                  <a:pPr marL="342900" indent="-342900">
                    <a:buFont typeface="Arial" charset="0"/>
                    <a:buChar char="•"/>
                  </a:pPr>
                  <a:r>
                    <a:rPr lang="en-US" sz="1500" dirty="0">
                      <a:solidFill>
                        <a:schemeClr val="bg1"/>
                      </a:solidFill>
                    </a:rPr>
                    <a:t>       </a:t>
                  </a:r>
                  <a:r>
                    <a:rPr lang="mr-IN" sz="1500" dirty="0">
                      <a:solidFill>
                        <a:schemeClr val="bg1"/>
                      </a:solidFill>
                    </a:rPr>
                    <a:t>–</a:t>
                  </a:r>
                  <a:r>
                    <a:rPr lang="en-US" sz="1500" dirty="0">
                      <a:solidFill>
                        <a:schemeClr val="bg1"/>
                      </a:solidFill>
                    </a:rPr>
                    <a:t> </a:t>
                  </a:r>
                  <a:r>
                    <a:rPr lang="en-US" sz="1500" dirty="0" smtClean="0">
                      <a:solidFill>
                        <a:schemeClr val="bg1"/>
                      </a:solidFill>
                    </a:rPr>
                    <a:t>Camera</a:t>
                  </a:r>
                </a:p>
                <a:p>
                  <a:pPr marL="342900" indent="-342900">
                    <a:buFont typeface="Arial" charset="0"/>
                    <a:buChar char="•"/>
                  </a:pPr>
                  <a:r>
                    <a:rPr lang="en-US" sz="1500" dirty="0" smtClean="0">
                      <a:solidFill>
                        <a:schemeClr val="bg1"/>
                      </a:solidFill>
                    </a:rPr>
                    <a:t>             </a:t>
                  </a:r>
                  <a:r>
                    <a:rPr lang="mr-IN" sz="1500" dirty="0">
                      <a:solidFill>
                        <a:schemeClr val="bg1"/>
                      </a:solidFill>
                    </a:rPr>
                    <a:t>–</a:t>
                  </a:r>
                  <a:r>
                    <a:rPr lang="en-US" sz="1500" dirty="0">
                      <a:solidFill>
                        <a:schemeClr val="bg1"/>
                      </a:solidFill>
                    </a:rPr>
                    <a:t> </a:t>
                  </a:r>
                  <a:r>
                    <a:rPr lang="en-US" sz="1500" dirty="0" smtClean="0">
                      <a:solidFill>
                        <a:schemeClr val="bg1"/>
                      </a:solidFill>
                    </a:rPr>
                    <a:t>Tracking </a:t>
                  </a:r>
                </a:p>
              </p:txBody>
            </p:sp>
            <p:sp>
              <p:nvSpPr>
                <p:cNvPr id="121" name="TextBox 120"/>
                <p:cNvSpPr txBox="1"/>
                <p:nvPr/>
              </p:nvSpPr>
              <p:spPr>
                <a:xfrm>
                  <a:off x="3863632" y="5230043"/>
                  <a:ext cx="3612546" cy="830997"/>
                </a:xfrm>
                <a:prstGeom prst="rect">
                  <a:avLst/>
                </a:prstGeom>
                <a:noFill/>
              </p:spPr>
              <p:txBody>
                <a:bodyPr wrap="square" rtlCol="0">
                  <a:spAutoFit/>
                </a:bodyPr>
                <a:lstStyle/>
                <a:p>
                  <a:pPr marL="342900" indent="-342900">
                    <a:buFont typeface="Arial" charset="0"/>
                    <a:buChar char="•"/>
                  </a:pPr>
                  <a:r>
                    <a:rPr lang="en-US" sz="1600" dirty="0">
                      <a:solidFill>
                        <a:schemeClr val="bg1"/>
                      </a:solidFill>
                    </a:rPr>
                    <a:t>A </a:t>
                  </a:r>
                  <a:r>
                    <a:rPr lang="mr-IN" sz="1600" dirty="0">
                      <a:solidFill>
                        <a:schemeClr val="bg1"/>
                      </a:solidFill>
                    </a:rPr>
                    <a:t>–</a:t>
                  </a:r>
                  <a:r>
                    <a:rPr lang="en-US" sz="1600" dirty="0">
                      <a:solidFill>
                        <a:schemeClr val="bg1"/>
                      </a:solidFill>
                    </a:rPr>
                    <a:t> Ashley</a:t>
                  </a:r>
                </a:p>
                <a:p>
                  <a:pPr marL="342900" indent="-342900">
                    <a:buFont typeface="Arial" charset="0"/>
                    <a:buChar char="•"/>
                  </a:pPr>
                  <a:r>
                    <a:rPr lang="en-US" sz="1600" dirty="0" smtClean="0">
                      <a:solidFill>
                        <a:schemeClr val="bg1"/>
                      </a:solidFill>
                    </a:rPr>
                    <a:t>M.B </a:t>
                  </a:r>
                  <a:r>
                    <a:rPr lang="mr-IN" sz="1600" dirty="0">
                      <a:solidFill>
                        <a:schemeClr val="bg1"/>
                      </a:solidFill>
                    </a:rPr>
                    <a:t>–</a:t>
                  </a:r>
                  <a:r>
                    <a:rPr lang="en-US" sz="1600" dirty="0">
                      <a:solidFill>
                        <a:schemeClr val="bg1"/>
                      </a:solidFill>
                    </a:rPr>
                    <a:t> Mrs. Burke</a:t>
                  </a:r>
                </a:p>
                <a:p>
                  <a:pPr marL="342900" indent="-342900">
                    <a:buFont typeface="Arial" charset="0"/>
                    <a:buChar char="•"/>
                  </a:pPr>
                  <a:r>
                    <a:rPr lang="en-US" sz="1600" dirty="0">
                      <a:solidFill>
                        <a:schemeClr val="bg1"/>
                      </a:solidFill>
                    </a:rPr>
                    <a:t>F - Friends</a:t>
                  </a:r>
                </a:p>
              </p:txBody>
            </p:sp>
          </p:grpSp>
          <p:grpSp>
            <p:nvGrpSpPr>
              <p:cNvPr id="116" name="Group 115"/>
              <p:cNvGrpSpPr/>
              <p:nvPr/>
            </p:nvGrpSpPr>
            <p:grpSpPr>
              <a:xfrm>
                <a:off x="7164268" y="6212028"/>
                <a:ext cx="251929" cy="164438"/>
                <a:chOff x="7172998" y="4190266"/>
                <a:chExt cx="267971" cy="305483"/>
              </a:xfrm>
            </p:grpSpPr>
            <p:cxnSp>
              <p:nvCxnSpPr>
                <p:cNvPr id="117" name="Straight Connector 116"/>
                <p:cNvCxnSpPr/>
                <p:nvPr/>
              </p:nvCxnSpPr>
              <p:spPr>
                <a:xfrm flipH="1">
                  <a:off x="7172998" y="4190266"/>
                  <a:ext cx="267971" cy="150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flipH="1" flipV="1">
                  <a:off x="7172998" y="4341135"/>
                  <a:ext cx="267971" cy="154614"/>
                </a:xfrm>
                <a:prstGeom prst="line">
                  <a:avLst/>
                </a:prstGeom>
              </p:spPr>
              <p:style>
                <a:lnRef idx="1">
                  <a:schemeClr val="accent1"/>
                </a:lnRef>
                <a:fillRef idx="0">
                  <a:schemeClr val="accent1"/>
                </a:fillRef>
                <a:effectRef idx="0">
                  <a:schemeClr val="accent1"/>
                </a:effectRef>
                <a:fontRef idx="minor">
                  <a:schemeClr val="tx1"/>
                </a:fontRef>
              </p:style>
            </p:cxnSp>
          </p:grpSp>
        </p:grpSp>
        <p:cxnSp>
          <p:nvCxnSpPr>
            <p:cNvPr id="114" name="Straight Arrow Connector 113"/>
            <p:cNvCxnSpPr/>
            <p:nvPr/>
          </p:nvCxnSpPr>
          <p:spPr>
            <a:xfrm flipH="1">
              <a:off x="7060283" y="6508750"/>
              <a:ext cx="58023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29" name="TextBox 128"/>
          <p:cNvSpPr txBox="1"/>
          <p:nvPr/>
        </p:nvSpPr>
        <p:spPr>
          <a:xfrm>
            <a:off x="6420165" y="3148433"/>
            <a:ext cx="490301" cy="276999"/>
          </a:xfrm>
          <a:prstGeom prst="rect">
            <a:avLst/>
          </a:prstGeom>
          <a:noFill/>
        </p:spPr>
        <p:txBody>
          <a:bodyPr wrap="square" rtlCol="0">
            <a:spAutoFit/>
          </a:bodyPr>
          <a:lstStyle/>
          <a:p>
            <a:r>
              <a:rPr lang="en-US" sz="1200" smtClean="0">
                <a:solidFill>
                  <a:schemeClr val="bg1"/>
                </a:solidFill>
              </a:rPr>
              <a:t>S-4</a:t>
            </a:r>
            <a:endParaRPr lang="en-US" sz="1200" dirty="0">
              <a:solidFill>
                <a:schemeClr val="bg1"/>
              </a:solidFill>
            </a:endParaRPr>
          </a:p>
        </p:txBody>
      </p:sp>
      <p:sp>
        <p:nvSpPr>
          <p:cNvPr id="130" name="TextBox 129"/>
          <p:cNvSpPr txBox="1"/>
          <p:nvPr/>
        </p:nvSpPr>
        <p:spPr>
          <a:xfrm>
            <a:off x="5103389" y="2348117"/>
            <a:ext cx="490301" cy="276999"/>
          </a:xfrm>
          <a:prstGeom prst="rect">
            <a:avLst/>
          </a:prstGeom>
          <a:noFill/>
        </p:spPr>
        <p:txBody>
          <a:bodyPr wrap="square" rtlCol="0">
            <a:spAutoFit/>
          </a:bodyPr>
          <a:lstStyle/>
          <a:p>
            <a:r>
              <a:rPr lang="en-US" sz="1200" smtClean="0">
                <a:solidFill>
                  <a:schemeClr val="bg1"/>
                </a:solidFill>
              </a:rPr>
              <a:t>S-3</a:t>
            </a:r>
            <a:endParaRPr lang="en-US" sz="1200" dirty="0">
              <a:solidFill>
                <a:schemeClr val="bg1"/>
              </a:solidFill>
            </a:endParaRPr>
          </a:p>
        </p:txBody>
      </p:sp>
      <p:sp>
        <p:nvSpPr>
          <p:cNvPr id="131" name="TextBox 130"/>
          <p:cNvSpPr txBox="1"/>
          <p:nvPr/>
        </p:nvSpPr>
        <p:spPr>
          <a:xfrm>
            <a:off x="6140735" y="2183041"/>
            <a:ext cx="490301" cy="276999"/>
          </a:xfrm>
          <a:prstGeom prst="rect">
            <a:avLst/>
          </a:prstGeom>
          <a:noFill/>
        </p:spPr>
        <p:txBody>
          <a:bodyPr wrap="square" rtlCol="0">
            <a:spAutoFit/>
          </a:bodyPr>
          <a:lstStyle/>
          <a:p>
            <a:r>
              <a:rPr lang="en-US" sz="1200" smtClean="0">
                <a:solidFill>
                  <a:schemeClr val="bg1"/>
                </a:solidFill>
              </a:rPr>
              <a:t>S-2</a:t>
            </a:r>
            <a:endParaRPr lang="en-US" sz="1200" dirty="0">
              <a:solidFill>
                <a:schemeClr val="bg1"/>
              </a:solidFill>
            </a:endParaRPr>
          </a:p>
        </p:txBody>
      </p:sp>
    </p:spTree>
    <p:extLst>
      <p:ext uri="{BB962C8B-B14F-4D97-AF65-F5344CB8AC3E}">
        <p14:creationId xmlns:p14="http://schemas.microsoft.com/office/powerpoint/2010/main" val="5395145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p:cNvSpPr txBox="1"/>
          <p:nvPr/>
        </p:nvSpPr>
        <p:spPr>
          <a:xfrm>
            <a:off x="0" y="550498"/>
            <a:ext cx="12191999" cy="769441"/>
          </a:xfrm>
          <a:prstGeom prst="rect">
            <a:avLst/>
          </a:prstGeom>
          <a:noFill/>
        </p:spPr>
        <p:txBody>
          <a:bodyPr wrap="square" rtlCol="0">
            <a:spAutoFit/>
          </a:bodyPr>
          <a:lstStyle/>
          <a:p>
            <a:pPr algn="ctr"/>
            <a:r>
              <a:rPr lang="en-US" sz="2200" b="1" dirty="0">
                <a:solidFill>
                  <a:schemeClr val="bg1"/>
                </a:solidFill>
                <a:ea typeface="Lucida Handwriting" charset="0"/>
                <a:cs typeface="Lucida Handwriting" charset="0"/>
              </a:rPr>
              <a:t>SCENE 11 </a:t>
            </a:r>
            <a:r>
              <a:rPr lang="en-US" sz="2200" dirty="0">
                <a:solidFill>
                  <a:schemeClr val="bg1"/>
                </a:solidFill>
                <a:ea typeface="Lucida Handwriting" charset="0"/>
                <a:cs typeface="Lucida Handwriting" charset="0"/>
              </a:rPr>
              <a:t>(part 6) - </a:t>
            </a:r>
            <a:r>
              <a:rPr lang="en-US" sz="2200" dirty="0" smtClean="0">
                <a:solidFill>
                  <a:schemeClr val="bg1"/>
                </a:solidFill>
                <a:ea typeface="Lucida Handwriting" charset="0"/>
                <a:cs typeface="Lucida Handwriting" charset="0"/>
              </a:rPr>
              <a:t>4 </a:t>
            </a:r>
            <a:r>
              <a:rPr lang="en-US" sz="2200" dirty="0">
                <a:solidFill>
                  <a:schemeClr val="bg1"/>
                </a:solidFill>
                <a:ea typeface="Lucida Handwriting" charset="0"/>
                <a:cs typeface="Lucida Handwriting" charset="0"/>
              </a:rPr>
              <a:t>Set-Ups</a:t>
            </a:r>
          </a:p>
          <a:p>
            <a:pPr algn="ctr"/>
            <a:endParaRPr lang="en-US" sz="2200" dirty="0">
              <a:solidFill>
                <a:schemeClr val="bg1"/>
              </a:solidFill>
              <a:ea typeface="Lucida Handwriting" charset="0"/>
              <a:cs typeface="Lucida Handwriting" charset="0"/>
            </a:endParaRPr>
          </a:p>
        </p:txBody>
      </p:sp>
      <p:cxnSp>
        <p:nvCxnSpPr>
          <p:cNvPr id="4" name="Straight Connector 3"/>
          <p:cNvCxnSpPr/>
          <p:nvPr/>
        </p:nvCxnSpPr>
        <p:spPr>
          <a:xfrm>
            <a:off x="1656566" y="1617647"/>
            <a:ext cx="8806842" cy="375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656566" y="3583818"/>
            <a:ext cx="8806842" cy="375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656566" y="1891376"/>
            <a:ext cx="8806842" cy="375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1656566" y="1617647"/>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1929282" y="1614044"/>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2255069" y="1610442"/>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2566927" y="1610442"/>
            <a:ext cx="246621" cy="2437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2852691" y="1590798"/>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3142079" y="1595255"/>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3464241" y="1592508"/>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3803075" y="1610441"/>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4141909" y="1643642"/>
            <a:ext cx="256044" cy="25931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4464071" y="1643642"/>
            <a:ext cx="232693" cy="2593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4786233" y="1636437"/>
            <a:ext cx="210223" cy="25133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5035598" y="1636436"/>
            <a:ext cx="246621" cy="2437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5321362" y="1616792"/>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5610750" y="1621249"/>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5932912" y="1618502"/>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6187358" y="1639184"/>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6513145" y="1635582"/>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6825003" y="1635582"/>
            <a:ext cx="246621" cy="2437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7110767" y="1615938"/>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7400155" y="1620395"/>
            <a:ext cx="272716" cy="292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flipV="1">
            <a:off x="7679375" y="1635583"/>
            <a:ext cx="6543" cy="70081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H="1">
            <a:off x="7416197" y="2303368"/>
            <a:ext cx="272716" cy="3020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7416197" y="3307340"/>
            <a:ext cx="315484" cy="2905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V="1">
            <a:off x="1668953" y="1610441"/>
            <a:ext cx="1" cy="2688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8" name="Oval 37"/>
          <p:cNvSpPr/>
          <p:nvPr/>
        </p:nvSpPr>
        <p:spPr>
          <a:xfrm>
            <a:off x="1964893" y="2011991"/>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1610903" y="2598146"/>
            <a:ext cx="366991" cy="369332"/>
          </a:xfrm>
          <a:prstGeom prst="rect">
            <a:avLst/>
          </a:prstGeom>
          <a:noFill/>
        </p:spPr>
        <p:txBody>
          <a:bodyPr wrap="square" rtlCol="0">
            <a:spAutoFit/>
          </a:bodyPr>
          <a:lstStyle/>
          <a:p>
            <a:r>
              <a:rPr lang="en-US" dirty="0">
                <a:solidFill>
                  <a:schemeClr val="bg1"/>
                </a:solidFill>
              </a:rPr>
              <a:t>R</a:t>
            </a:r>
          </a:p>
        </p:txBody>
      </p:sp>
      <p:sp>
        <p:nvSpPr>
          <p:cNvPr id="50" name="Oval 49"/>
          <p:cNvSpPr/>
          <p:nvPr/>
        </p:nvSpPr>
        <p:spPr>
          <a:xfrm>
            <a:off x="1383850" y="2690424"/>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a:off x="2237609" y="1966180"/>
            <a:ext cx="366991" cy="369332"/>
          </a:xfrm>
          <a:prstGeom prst="rect">
            <a:avLst/>
          </a:prstGeom>
          <a:noFill/>
        </p:spPr>
        <p:txBody>
          <a:bodyPr wrap="square" rtlCol="0">
            <a:spAutoFit/>
          </a:bodyPr>
          <a:lstStyle/>
          <a:p>
            <a:r>
              <a:rPr lang="en-US" dirty="0">
                <a:solidFill>
                  <a:schemeClr val="bg1"/>
                </a:solidFill>
              </a:rPr>
              <a:t>A</a:t>
            </a:r>
          </a:p>
        </p:txBody>
      </p:sp>
      <p:sp>
        <p:nvSpPr>
          <p:cNvPr id="67" name="Oval 66"/>
          <p:cNvSpPr/>
          <p:nvPr/>
        </p:nvSpPr>
        <p:spPr>
          <a:xfrm>
            <a:off x="6506249" y="2246241"/>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p:cNvSpPr txBox="1"/>
          <p:nvPr/>
        </p:nvSpPr>
        <p:spPr>
          <a:xfrm>
            <a:off x="6729692" y="2074515"/>
            <a:ext cx="645333" cy="369332"/>
          </a:xfrm>
          <a:prstGeom prst="rect">
            <a:avLst/>
          </a:prstGeom>
          <a:noFill/>
        </p:spPr>
        <p:txBody>
          <a:bodyPr wrap="square" rtlCol="0">
            <a:spAutoFit/>
          </a:bodyPr>
          <a:lstStyle/>
          <a:p>
            <a:r>
              <a:rPr lang="en-US" smtClean="0">
                <a:solidFill>
                  <a:schemeClr val="bg1"/>
                </a:solidFill>
              </a:rPr>
              <a:t>M.B</a:t>
            </a:r>
            <a:endParaRPr lang="en-US" dirty="0">
              <a:solidFill>
                <a:schemeClr val="bg1"/>
              </a:solidFill>
            </a:endParaRPr>
          </a:p>
        </p:txBody>
      </p:sp>
      <p:cxnSp>
        <p:nvCxnSpPr>
          <p:cNvPr id="82" name="Straight Connector 81"/>
          <p:cNvCxnSpPr/>
          <p:nvPr/>
        </p:nvCxnSpPr>
        <p:spPr>
          <a:xfrm flipH="1">
            <a:off x="6061146" y="2124417"/>
            <a:ext cx="288964" cy="167528"/>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6058919" y="2292108"/>
            <a:ext cx="250019" cy="234398"/>
          </a:xfrm>
          <a:prstGeom prst="line">
            <a:avLst/>
          </a:prstGeom>
        </p:spPr>
        <p:style>
          <a:lnRef idx="1">
            <a:schemeClr val="accent1"/>
          </a:lnRef>
          <a:fillRef idx="0">
            <a:schemeClr val="accent1"/>
          </a:fillRef>
          <a:effectRef idx="0">
            <a:schemeClr val="accent1"/>
          </a:effectRef>
          <a:fontRef idx="minor">
            <a:schemeClr val="tx1"/>
          </a:fontRef>
        </p:style>
      </p:cxnSp>
      <p:sp>
        <p:nvSpPr>
          <p:cNvPr id="84" name="TextBox 83"/>
          <p:cNvSpPr txBox="1"/>
          <p:nvPr/>
        </p:nvSpPr>
        <p:spPr>
          <a:xfrm>
            <a:off x="5487343" y="2011991"/>
            <a:ext cx="706414" cy="369332"/>
          </a:xfrm>
          <a:prstGeom prst="rect">
            <a:avLst/>
          </a:prstGeom>
          <a:noFill/>
        </p:spPr>
        <p:txBody>
          <a:bodyPr wrap="square" rtlCol="0">
            <a:spAutoFit/>
          </a:bodyPr>
          <a:lstStyle/>
          <a:p>
            <a:r>
              <a:rPr lang="en-US" dirty="0">
                <a:solidFill>
                  <a:schemeClr val="bg1"/>
                </a:solidFill>
              </a:rPr>
              <a:t>MCU</a:t>
            </a:r>
          </a:p>
        </p:txBody>
      </p:sp>
      <p:cxnSp>
        <p:nvCxnSpPr>
          <p:cNvPr id="64" name="Straight Arrow Connector 63"/>
          <p:cNvCxnSpPr/>
          <p:nvPr/>
        </p:nvCxnSpPr>
        <p:spPr>
          <a:xfrm flipH="1" flipV="1">
            <a:off x="834707" y="2817219"/>
            <a:ext cx="455678" cy="154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1608128" y="2059947"/>
            <a:ext cx="217032" cy="224329"/>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1605901" y="2284439"/>
            <a:ext cx="356566" cy="80138"/>
          </a:xfrm>
          <a:prstGeom prst="line">
            <a:avLst/>
          </a:prstGeom>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1034325" y="2004322"/>
            <a:ext cx="706414" cy="369332"/>
          </a:xfrm>
          <a:prstGeom prst="rect">
            <a:avLst/>
          </a:prstGeom>
          <a:noFill/>
        </p:spPr>
        <p:txBody>
          <a:bodyPr wrap="square" rtlCol="0">
            <a:spAutoFit/>
          </a:bodyPr>
          <a:lstStyle/>
          <a:p>
            <a:r>
              <a:rPr lang="en-US" dirty="0">
                <a:solidFill>
                  <a:schemeClr val="bg1"/>
                </a:solidFill>
              </a:rPr>
              <a:t>MCU</a:t>
            </a:r>
          </a:p>
        </p:txBody>
      </p:sp>
      <p:cxnSp>
        <p:nvCxnSpPr>
          <p:cNvPr id="73" name="Straight Connector 72"/>
          <p:cNvCxnSpPr/>
          <p:nvPr/>
        </p:nvCxnSpPr>
        <p:spPr>
          <a:xfrm flipH="1">
            <a:off x="2738349" y="2143185"/>
            <a:ext cx="92016" cy="337194"/>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2411702" y="2101783"/>
            <a:ext cx="385651" cy="39147"/>
          </a:xfrm>
          <a:prstGeom prst="line">
            <a:avLst/>
          </a:prstGeom>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2902923" y="1905635"/>
            <a:ext cx="706414" cy="369332"/>
          </a:xfrm>
          <a:prstGeom prst="rect">
            <a:avLst/>
          </a:prstGeom>
          <a:noFill/>
        </p:spPr>
        <p:txBody>
          <a:bodyPr wrap="square" rtlCol="0">
            <a:spAutoFit/>
          </a:bodyPr>
          <a:lstStyle/>
          <a:p>
            <a:r>
              <a:rPr lang="en-US" dirty="0">
                <a:solidFill>
                  <a:schemeClr val="bg1"/>
                </a:solidFill>
              </a:rPr>
              <a:t>OTS</a:t>
            </a:r>
          </a:p>
        </p:txBody>
      </p:sp>
      <p:cxnSp>
        <p:nvCxnSpPr>
          <p:cNvPr id="76" name="Straight Connector 75"/>
          <p:cNvCxnSpPr/>
          <p:nvPr/>
        </p:nvCxnSpPr>
        <p:spPr>
          <a:xfrm flipH="1">
            <a:off x="521509" y="2615341"/>
            <a:ext cx="288964" cy="167528"/>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519282" y="2783032"/>
            <a:ext cx="250019" cy="234398"/>
          </a:xfrm>
          <a:prstGeom prst="line">
            <a:avLst/>
          </a:prstGeom>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28296" y="2430675"/>
            <a:ext cx="706414" cy="369332"/>
          </a:xfrm>
          <a:prstGeom prst="rect">
            <a:avLst/>
          </a:prstGeom>
          <a:noFill/>
        </p:spPr>
        <p:txBody>
          <a:bodyPr wrap="square" rtlCol="0">
            <a:spAutoFit/>
          </a:bodyPr>
          <a:lstStyle/>
          <a:p>
            <a:r>
              <a:rPr lang="en-US" dirty="0">
                <a:solidFill>
                  <a:schemeClr val="bg1"/>
                </a:solidFill>
              </a:rPr>
              <a:t>MCU</a:t>
            </a:r>
          </a:p>
        </p:txBody>
      </p:sp>
      <p:sp>
        <p:nvSpPr>
          <p:cNvPr id="2" name="Slide Number Placeholder 1"/>
          <p:cNvSpPr>
            <a:spLocks noGrp="1"/>
          </p:cNvSpPr>
          <p:nvPr>
            <p:ph type="sldNum" sz="quarter" idx="12"/>
          </p:nvPr>
        </p:nvSpPr>
        <p:spPr/>
        <p:txBody>
          <a:bodyPr/>
          <a:lstStyle/>
          <a:p>
            <a:r>
              <a:rPr lang="en-US" dirty="0" smtClean="0"/>
              <a:t>17</a:t>
            </a:r>
            <a:endParaRPr lang="en-US" dirty="0"/>
          </a:p>
        </p:txBody>
      </p:sp>
      <p:sp>
        <p:nvSpPr>
          <p:cNvPr id="62" name="TextBox 61"/>
          <p:cNvSpPr txBox="1"/>
          <p:nvPr/>
        </p:nvSpPr>
        <p:spPr>
          <a:xfrm>
            <a:off x="6122987" y="2183360"/>
            <a:ext cx="490301" cy="276999"/>
          </a:xfrm>
          <a:prstGeom prst="rect">
            <a:avLst/>
          </a:prstGeom>
          <a:noFill/>
        </p:spPr>
        <p:txBody>
          <a:bodyPr wrap="square" rtlCol="0">
            <a:spAutoFit/>
          </a:bodyPr>
          <a:lstStyle/>
          <a:p>
            <a:r>
              <a:rPr lang="en-US" sz="1200" dirty="0" smtClean="0">
                <a:solidFill>
                  <a:schemeClr val="bg1"/>
                </a:solidFill>
              </a:rPr>
              <a:t>S-1</a:t>
            </a:r>
            <a:endParaRPr lang="en-US" sz="1200" dirty="0">
              <a:solidFill>
                <a:schemeClr val="bg1"/>
              </a:solidFill>
            </a:endParaRPr>
          </a:p>
        </p:txBody>
      </p:sp>
      <p:grpSp>
        <p:nvGrpSpPr>
          <p:cNvPr id="94" name="Group 93"/>
          <p:cNvGrpSpPr/>
          <p:nvPr/>
        </p:nvGrpSpPr>
        <p:grpSpPr>
          <a:xfrm>
            <a:off x="2579945" y="4192665"/>
            <a:ext cx="7959247" cy="1938992"/>
            <a:chOff x="2579945" y="4751465"/>
            <a:chExt cx="7959247" cy="1938992"/>
          </a:xfrm>
        </p:grpSpPr>
        <p:grpSp>
          <p:nvGrpSpPr>
            <p:cNvPr id="103" name="Group 102"/>
            <p:cNvGrpSpPr/>
            <p:nvPr/>
          </p:nvGrpSpPr>
          <p:grpSpPr>
            <a:xfrm>
              <a:off x="2579945" y="4751465"/>
              <a:ext cx="7959247" cy="1938992"/>
              <a:chOff x="2579945" y="4751465"/>
              <a:chExt cx="7959247" cy="1938992"/>
            </a:xfrm>
          </p:grpSpPr>
          <p:grpSp>
            <p:nvGrpSpPr>
              <p:cNvPr id="105" name="Group 104"/>
              <p:cNvGrpSpPr/>
              <p:nvPr/>
            </p:nvGrpSpPr>
            <p:grpSpPr>
              <a:xfrm>
                <a:off x="2579945" y="4751465"/>
                <a:ext cx="7959247" cy="1938992"/>
                <a:chOff x="2500479" y="4769940"/>
                <a:chExt cx="7959247" cy="1938992"/>
              </a:xfrm>
            </p:grpSpPr>
            <p:sp>
              <p:nvSpPr>
                <p:cNvPr id="109" name="TextBox 108"/>
                <p:cNvSpPr txBox="1"/>
                <p:nvPr/>
              </p:nvSpPr>
              <p:spPr>
                <a:xfrm>
                  <a:off x="2500479" y="4769940"/>
                  <a:ext cx="3612546" cy="1246495"/>
                </a:xfrm>
                <a:prstGeom prst="rect">
                  <a:avLst/>
                </a:prstGeom>
                <a:noFill/>
              </p:spPr>
              <p:txBody>
                <a:bodyPr wrap="square" rtlCol="0">
                  <a:spAutoFit/>
                </a:bodyPr>
                <a:lstStyle/>
                <a:p>
                  <a:r>
                    <a:rPr lang="en-US" sz="1500" dirty="0">
                      <a:solidFill>
                        <a:schemeClr val="bg1"/>
                      </a:solidFill>
                    </a:rPr>
                    <a:t>Character Key:</a:t>
                  </a:r>
                </a:p>
                <a:p>
                  <a:endParaRPr lang="en-US" sz="1500" dirty="0">
                    <a:solidFill>
                      <a:schemeClr val="bg1"/>
                    </a:solidFill>
                  </a:endParaRPr>
                </a:p>
                <a:p>
                  <a:pPr marL="342900" indent="-342900">
                    <a:buFont typeface="Arial" charset="0"/>
                    <a:buChar char="•"/>
                  </a:pPr>
                  <a:r>
                    <a:rPr lang="en-US" sz="1500" dirty="0">
                      <a:solidFill>
                        <a:schemeClr val="bg1"/>
                      </a:solidFill>
                    </a:rPr>
                    <a:t>R </a:t>
                  </a:r>
                  <a:r>
                    <a:rPr lang="mr-IN" sz="1500" dirty="0">
                      <a:solidFill>
                        <a:schemeClr val="bg1"/>
                      </a:solidFill>
                    </a:rPr>
                    <a:t>–</a:t>
                  </a:r>
                  <a:r>
                    <a:rPr lang="en-US" sz="1500" dirty="0">
                      <a:solidFill>
                        <a:schemeClr val="bg1"/>
                      </a:solidFill>
                    </a:rPr>
                    <a:t> Ryann</a:t>
                  </a:r>
                </a:p>
                <a:p>
                  <a:pPr marL="342900" indent="-342900">
                    <a:buFont typeface="Arial" charset="0"/>
                    <a:buChar char="•"/>
                  </a:pPr>
                  <a:r>
                    <a:rPr lang="en-US" sz="1500" dirty="0">
                      <a:solidFill>
                        <a:schemeClr val="bg1"/>
                      </a:solidFill>
                    </a:rPr>
                    <a:t>Z </a:t>
                  </a:r>
                  <a:r>
                    <a:rPr lang="mr-IN" sz="1500" dirty="0">
                      <a:solidFill>
                        <a:schemeClr val="bg1"/>
                      </a:solidFill>
                    </a:rPr>
                    <a:t>–</a:t>
                  </a:r>
                  <a:r>
                    <a:rPr lang="en-US" sz="1500" dirty="0">
                      <a:solidFill>
                        <a:schemeClr val="bg1"/>
                      </a:solidFill>
                    </a:rPr>
                    <a:t> Zoe</a:t>
                  </a:r>
                </a:p>
                <a:p>
                  <a:pPr marL="342900" indent="-342900">
                    <a:buFont typeface="Arial" charset="0"/>
                    <a:buChar char="•"/>
                  </a:pPr>
                  <a:r>
                    <a:rPr lang="en-US" sz="1500" dirty="0">
                      <a:solidFill>
                        <a:schemeClr val="bg1"/>
                      </a:solidFill>
                    </a:rPr>
                    <a:t>S </a:t>
                  </a:r>
                  <a:r>
                    <a:rPr lang="mr-IN" sz="1500" dirty="0">
                      <a:solidFill>
                        <a:schemeClr val="bg1"/>
                      </a:solidFill>
                    </a:rPr>
                    <a:t>–</a:t>
                  </a:r>
                  <a:r>
                    <a:rPr lang="en-US" sz="1500" dirty="0">
                      <a:solidFill>
                        <a:schemeClr val="bg1"/>
                      </a:solidFill>
                    </a:rPr>
                    <a:t> </a:t>
                  </a:r>
                  <a:r>
                    <a:rPr lang="en-US" sz="1500" dirty="0" err="1">
                      <a:solidFill>
                        <a:schemeClr val="bg1"/>
                      </a:solidFill>
                    </a:rPr>
                    <a:t>Shey</a:t>
                  </a:r>
                  <a:endParaRPr lang="en-US" sz="1500" dirty="0">
                    <a:solidFill>
                      <a:schemeClr val="bg1"/>
                    </a:solidFill>
                  </a:endParaRPr>
                </a:p>
              </p:txBody>
            </p:sp>
            <p:sp>
              <p:nvSpPr>
                <p:cNvPr id="110" name="TextBox 109"/>
                <p:cNvSpPr txBox="1"/>
                <p:nvPr/>
              </p:nvSpPr>
              <p:spPr>
                <a:xfrm>
                  <a:off x="6686148" y="4769940"/>
                  <a:ext cx="3773578" cy="1938992"/>
                </a:xfrm>
                <a:prstGeom prst="rect">
                  <a:avLst/>
                </a:prstGeom>
                <a:noFill/>
              </p:spPr>
              <p:txBody>
                <a:bodyPr wrap="square" rtlCol="0">
                  <a:spAutoFit/>
                </a:bodyPr>
                <a:lstStyle/>
                <a:p>
                  <a:r>
                    <a:rPr lang="en-US" sz="1500" dirty="0">
                      <a:solidFill>
                        <a:schemeClr val="bg1"/>
                      </a:solidFill>
                    </a:rPr>
                    <a:t>Camera Key:</a:t>
                  </a:r>
                </a:p>
                <a:p>
                  <a:endParaRPr lang="en-US" sz="1500" dirty="0">
                    <a:solidFill>
                      <a:schemeClr val="bg1"/>
                    </a:solidFill>
                  </a:endParaRPr>
                </a:p>
                <a:p>
                  <a:pPr marL="342900" indent="-342900">
                    <a:buFont typeface="Arial" charset="0"/>
                    <a:buChar char="•"/>
                  </a:pPr>
                  <a:r>
                    <a:rPr lang="en-US" sz="1500" dirty="0">
                      <a:solidFill>
                        <a:schemeClr val="bg1"/>
                      </a:solidFill>
                    </a:rPr>
                    <a:t>MS </a:t>
                  </a:r>
                  <a:r>
                    <a:rPr lang="mr-IN" sz="1500" dirty="0">
                      <a:solidFill>
                        <a:schemeClr val="bg1"/>
                      </a:solidFill>
                    </a:rPr>
                    <a:t>–</a:t>
                  </a:r>
                  <a:r>
                    <a:rPr lang="en-US" sz="1500" dirty="0">
                      <a:solidFill>
                        <a:schemeClr val="bg1"/>
                      </a:solidFill>
                    </a:rPr>
                    <a:t> Medium Shot</a:t>
                  </a:r>
                </a:p>
                <a:p>
                  <a:pPr marL="342900" indent="-342900">
                    <a:buFont typeface="Arial" charset="0"/>
                    <a:buChar char="•"/>
                  </a:pPr>
                  <a:r>
                    <a:rPr lang="en-US" sz="1500" dirty="0">
                      <a:solidFill>
                        <a:schemeClr val="bg1"/>
                      </a:solidFill>
                    </a:rPr>
                    <a:t>MCU </a:t>
                  </a:r>
                  <a:r>
                    <a:rPr lang="mr-IN" sz="1500" dirty="0">
                      <a:solidFill>
                        <a:schemeClr val="bg1"/>
                      </a:solidFill>
                    </a:rPr>
                    <a:t>–</a:t>
                  </a:r>
                  <a:r>
                    <a:rPr lang="en-US" sz="1500" dirty="0">
                      <a:solidFill>
                        <a:schemeClr val="bg1"/>
                      </a:solidFill>
                    </a:rPr>
                    <a:t> Medium Close-Up</a:t>
                  </a:r>
                </a:p>
                <a:p>
                  <a:pPr marL="342900" indent="-342900">
                    <a:buFont typeface="Arial" charset="0"/>
                    <a:buChar char="•"/>
                  </a:pPr>
                  <a:r>
                    <a:rPr lang="en-US" sz="1500" dirty="0">
                      <a:solidFill>
                        <a:schemeClr val="bg1"/>
                      </a:solidFill>
                    </a:rPr>
                    <a:t>OTS </a:t>
                  </a:r>
                  <a:r>
                    <a:rPr lang="mr-IN" sz="1500" dirty="0">
                      <a:solidFill>
                        <a:schemeClr val="bg1"/>
                      </a:solidFill>
                    </a:rPr>
                    <a:t>–</a:t>
                  </a:r>
                  <a:r>
                    <a:rPr lang="en-US" sz="1500" dirty="0">
                      <a:solidFill>
                        <a:schemeClr val="bg1"/>
                      </a:solidFill>
                    </a:rPr>
                    <a:t> Over the </a:t>
                  </a:r>
                  <a:r>
                    <a:rPr lang="en-US" sz="1500" dirty="0" smtClean="0">
                      <a:solidFill>
                        <a:schemeClr val="bg1"/>
                      </a:solidFill>
                    </a:rPr>
                    <a:t>Shoulder</a:t>
                  </a:r>
                </a:p>
                <a:p>
                  <a:pPr marL="342900" indent="-342900">
                    <a:buFont typeface="Arial" charset="0"/>
                    <a:buChar char="•"/>
                  </a:pPr>
                  <a:r>
                    <a:rPr lang="en-US" sz="1500" dirty="0" smtClean="0">
                      <a:solidFill>
                        <a:schemeClr val="bg1"/>
                      </a:solidFill>
                    </a:rPr>
                    <a:t>S-1, S-2</a:t>
                  </a:r>
                  <a:r>
                    <a:rPr lang="en-US" sz="1500" dirty="0">
                      <a:solidFill>
                        <a:schemeClr val="bg1"/>
                      </a:solidFill>
                    </a:rPr>
                    <a:t> </a:t>
                  </a:r>
                  <a:r>
                    <a:rPr lang="en-US" sz="1500" dirty="0" err="1" smtClean="0">
                      <a:solidFill>
                        <a:schemeClr val="bg1"/>
                      </a:solidFill>
                    </a:rPr>
                    <a:t>etc</a:t>
                  </a:r>
                  <a:r>
                    <a:rPr lang="en-US" sz="1500" dirty="0" smtClean="0">
                      <a:solidFill>
                        <a:schemeClr val="bg1"/>
                      </a:solidFill>
                    </a:rPr>
                    <a:t>: </a:t>
                  </a:r>
                  <a:r>
                    <a:rPr lang="mr-IN" sz="1500" dirty="0" smtClean="0">
                      <a:solidFill>
                        <a:schemeClr val="bg1"/>
                      </a:solidFill>
                    </a:rPr>
                    <a:t>–</a:t>
                  </a:r>
                  <a:r>
                    <a:rPr lang="en-US" sz="1500" dirty="0" smtClean="0">
                      <a:solidFill>
                        <a:schemeClr val="bg1"/>
                      </a:solidFill>
                    </a:rPr>
                    <a:t> Set-up 1, Set-up 2 </a:t>
                  </a:r>
                  <a:r>
                    <a:rPr lang="en-US" sz="1500" dirty="0" err="1" smtClean="0">
                      <a:solidFill>
                        <a:schemeClr val="bg1"/>
                      </a:solidFill>
                    </a:rPr>
                    <a:t>etc</a:t>
                  </a:r>
                  <a:r>
                    <a:rPr lang="en-US" sz="1500" dirty="0" smtClean="0">
                      <a:solidFill>
                        <a:schemeClr val="bg1"/>
                      </a:solidFill>
                    </a:rPr>
                    <a:t>: </a:t>
                  </a:r>
                  <a:endParaRPr lang="en-US" sz="1500" dirty="0">
                    <a:solidFill>
                      <a:schemeClr val="bg1"/>
                    </a:solidFill>
                  </a:endParaRPr>
                </a:p>
                <a:p>
                  <a:pPr marL="342900" indent="-342900">
                    <a:buFont typeface="Arial" charset="0"/>
                    <a:buChar char="•"/>
                  </a:pPr>
                  <a:r>
                    <a:rPr lang="en-US" sz="1500" dirty="0">
                      <a:solidFill>
                        <a:schemeClr val="bg1"/>
                      </a:solidFill>
                    </a:rPr>
                    <a:t>       </a:t>
                  </a:r>
                  <a:r>
                    <a:rPr lang="mr-IN" sz="1500" dirty="0">
                      <a:solidFill>
                        <a:schemeClr val="bg1"/>
                      </a:solidFill>
                    </a:rPr>
                    <a:t>–</a:t>
                  </a:r>
                  <a:r>
                    <a:rPr lang="en-US" sz="1500" dirty="0">
                      <a:solidFill>
                        <a:schemeClr val="bg1"/>
                      </a:solidFill>
                    </a:rPr>
                    <a:t> </a:t>
                  </a:r>
                  <a:r>
                    <a:rPr lang="en-US" sz="1500" dirty="0" smtClean="0">
                      <a:solidFill>
                        <a:schemeClr val="bg1"/>
                      </a:solidFill>
                    </a:rPr>
                    <a:t>Camera</a:t>
                  </a:r>
                </a:p>
                <a:p>
                  <a:pPr marL="342900" indent="-342900">
                    <a:buFont typeface="Arial" charset="0"/>
                    <a:buChar char="•"/>
                  </a:pPr>
                  <a:r>
                    <a:rPr lang="en-US" sz="1500" dirty="0" smtClean="0">
                      <a:solidFill>
                        <a:schemeClr val="bg1"/>
                      </a:solidFill>
                    </a:rPr>
                    <a:t>             </a:t>
                  </a:r>
                  <a:r>
                    <a:rPr lang="mr-IN" sz="1500" dirty="0">
                      <a:solidFill>
                        <a:schemeClr val="bg1"/>
                      </a:solidFill>
                    </a:rPr>
                    <a:t>–</a:t>
                  </a:r>
                  <a:r>
                    <a:rPr lang="en-US" sz="1500" dirty="0">
                      <a:solidFill>
                        <a:schemeClr val="bg1"/>
                      </a:solidFill>
                    </a:rPr>
                    <a:t> </a:t>
                  </a:r>
                  <a:r>
                    <a:rPr lang="en-US" sz="1500" dirty="0" smtClean="0">
                      <a:solidFill>
                        <a:schemeClr val="bg1"/>
                      </a:solidFill>
                    </a:rPr>
                    <a:t>Tracking </a:t>
                  </a:r>
                </a:p>
              </p:txBody>
            </p:sp>
            <p:sp>
              <p:nvSpPr>
                <p:cNvPr id="111" name="TextBox 110"/>
                <p:cNvSpPr txBox="1"/>
                <p:nvPr/>
              </p:nvSpPr>
              <p:spPr>
                <a:xfrm>
                  <a:off x="3863632" y="5230043"/>
                  <a:ext cx="3612546" cy="830997"/>
                </a:xfrm>
                <a:prstGeom prst="rect">
                  <a:avLst/>
                </a:prstGeom>
                <a:noFill/>
              </p:spPr>
              <p:txBody>
                <a:bodyPr wrap="square" rtlCol="0">
                  <a:spAutoFit/>
                </a:bodyPr>
                <a:lstStyle/>
                <a:p>
                  <a:pPr marL="342900" indent="-342900">
                    <a:buFont typeface="Arial" charset="0"/>
                    <a:buChar char="•"/>
                  </a:pPr>
                  <a:r>
                    <a:rPr lang="en-US" sz="1600" dirty="0">
                      <a:solidFill>
                        <a:schemeClr val="bg1"/>
                      </a:solidFill>
                    </a:rPr>
                    <a:t>A </a:t>
                  </a:r>
                  <a:r>
                    <a:rPr lang="mr-IN" sz="1600" dirty="0">
                      <a:solidFill>
                        <a:schemeClr val="bg1"/>
                      </a:solidFill>
                    </a:rPr>
                    <a:t>–</a:t>
                  </a:r>
                  <a:r>
                    <a:rPr lang="en-US" sz="1600" dirty="0">
                      <a:solidFill>
                        <a:schemeClr val="bg1"/>
                      </a:solidFill>
                    </a:rPr>
                    <a:t> Ashley</a:t>
                  </a:r>
                </a:p>
                <a:p>
                  <a:pPr marL="342900" indent="-342900">
                    <a:buFont typeface="Arial" charset="0"/>
                    <a:buChar char="•"/>
                  </a:pPr>
                  <a:r>
                    <a:rPr lang="en-US" sz="1600" dirty="0" smtClean="0">
                      <a:solidFill>
                        <a:schemeClr val="bg1"/>
                      </a:solidFill>
                    </a:rPr>
                    <a:t>M.B </a:t>
                  </a:r>
                  <a:r>
                    <a:rPr lang="mr-IN" sz="1600" dirty="0">
                      <a:solidFill>
                        <a:schemeClr val="bg1"/>
                      </a:solidFill>
                    </a:rPr>
                    <a:t>–</a:t>
                  </a:r>
                  <a:r>
                    <a:rPr lang="en-US" sz="1600" dirty="0">
                      <a:solidFill>
                        <a:schemeClr val="bg1"/>
                      </a:solidFill>
                    </a:rPr>
                    <a:t> Mrs. Burke</a:t>
                  </a:r>
                </a:p>
                <a:p>
                  <a:pPr marL="342900" indent="-342900">
                    <a:buFont typeface="Arial" charset="0"/>
                    <a:buChar char="•"/>
                  </a:pPr>
                  <a:r>
                    <a:rPr lang="en-US" sz="1600" dirty="0">
                      <a:solidFill>
                        <a:schemeClr val="bg1"/>
                      </a:solidFill>
                    </a:rPr>
                    <a:t>F - Friends</a:t>
                  </a:r>
                </a:p>
              </p:txBody>
            </p:sp>
          </p:grpSp>
          <p:grpSp>
            <p:nvGrpSpPr>
              <p:cNvPr id="106" name="Group 105"/>
              <p:cNvGrpSpPr/>
              <p:nvPr/>
            </p:nvGrpSpPr>
            <p:grpSpPr>
              <a:xfrm>
                <a:off x="7164268" y="6212028"/>
                <a:ext cx="251929" cy="164438"/>
                <a:chOff x="7172998" y="4190266"/>
                <a:chExt cx="267971" cy="305483"/>
              </a:xfrm>
            </p:grpSpPr>
            <p:cxnSp>
              <p:nvCxnSpPr>
                <p:cNvPr id="107" name="Straight Connector 106"/>
                <p:cNvCxnSpPr/>
                <p:nvPr/>
              </p:nvCxnSpPr>
              <p:spPr>
                <a:xfrm flipH="1">
                  <a:off x="7172998" y="4190266"/>
                  <a:ext cx="267971" cy="150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H="1" flipV="1">
                  <a:off x="7172998" y="4341135"/>
                  <a:ext cx="267971" cy="154614"/>
                </a:xfrm>
                <a:prstGeom prst="line">
                  <a:avLst/>
                </a:prstGeom>
              </p:spPr>
              <p:style>
                <a:lnRef idx="1">
                  <a:schemeClr val="accent1"/>
                </a:lnRef>
                <a:fillRef idx="0">
                  <a:schemeClr val="accent1"/>
                </a:fillRef>
                <a:effectRef idx="0">
                  <a:schemeClr val="accent1"/>
                </a:effectRef>
                <a:fontRef idx="minor">
                  <a:schemeClr val="tx1"/>
                </a:fontRef>
              </p:style>
            </p:cxnSp>
          </p:grpSp>
        </p:grpSp>
        <p:cxnSp>
          <p:nvCxnSpPr>
            <p:cNvPr id="104" name="Straight Arrow Connector 103"/>
            <p:cNvCxnSpPr/>
            <p:nvPr/>
          </p:nvCxnSpPr>
          <p:spPr>
            <a:xfrm flipH="1">
              <a:off x="7060283" y="6508750"/>
              <a:ext cx="58023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12" name="TextBox 111"/>
          <p:cNvSpPr txBox="1"/>
          <p:nvPr/>
        </p:nvSpPr>
        <p:spPr>
          <a:xfrm>
            <a:off x="2438641" y="2118961"/>
            <a:ext cx="490301" cy="276999"/>
          </a:xfrm>
          <a:prstGeom prst="rect">
            <a:avLst/>
          </a:prstGeom>
          <a:noFill/>
        </p:spPr>
        <p:txBody>
          <a:bodyPr wrap="square" rtlCol="0">
            <a:spAutoFit/>
          </a:bodyPr>
          <a:lstStyle/>
          <a:p>
            <a:r>
              <a:rPr lang="en-US" sz="1200" dirty="0" smtClean="0">
                <a:solidFill>
                  <a:schemeClr val="bg1"/>
                </a:solidFill>
              </a:rPr>
              <a:t>S-2</a:t>
            </a:r>
            <a:endParaRPr lang="en-US" sz="1200" dirty="0">
              <a:solidFill>
                <a:schemeClr val="bg1"/>
              </a:solidFill>
            </a:endParaRPr>
          </a:p>
        </p:txBody>
      </p:sp>
      <p:sp>
        <p:nvSpPr>
          <p:cNvPr id="114" name="TextBox 113"/>
          <p:cNvSpPr txBox="1"/>
          <p:nvPr/>
        </p:nvSpPr>
        <p:spPr>
          <a:xfrm>
            <a:off x="1665756" y="2095083"/>
            <a:ext cx="490301" cy="276999"/>
          </a:xfrm>
          <a:prstGeom prst="rect">
            <a:avLst/>
          </a:prstGeom>
          <a:noFill/>
        </p:spPr>
        <p:txBody>
          <a:bodyPr wrap="square" rtlCol="0">
            <a:spAutoFit/>
          </a:bodyPr>
          <a:lstStyle/>
          <a:p>
            <a:r>
              <a:rPr lang="en-US" sz="1200" dirty="0" smtClean="0">
                <a:solidFill>
                  <a:schemeClr val="bg1"/>
                </a:solidFill>
              </a:rPr>
              <a:t>S-3</a:t>
            </a:r>
            <a:endParaRPr lang="en-US" sz="1200" dirty="0">
              <a:solidFill>
                <a:schemeClr val="bg1"/>
              </a:solidFill>
            </a:endParaRPr>
          </a:p>
        </p:txBody>
      </p:sp>
      <p:sp>
        <p:nvSpPr>
          <p:cNvPr id="118" name="TextBox 117"/>
          <p:cNvSpPr txBox="1"/>
          <p:nvPr/>
        </p:nvSpPr>
        <p:spPr>
          <a:xfrm>
            <a:off x="548823" y="2640184"/>
            <a:ext cx="490301" cy="276999"/>
          </a:xfrm>
          <a:prstGeom prst="rect">
            <a:avLst/>
          </a:prstGeom>
          <a:noFill/>
        </p:spPr>
        <p:txBody>
          <a:bodyPr wrap="square" rtlCol="0">
            <a:spAutoFit/>
          </a:bodyPr>
          <a:lstStyle/>
          <a:p>
            <a:r>
              <a:rPr lang="en-US" sz="1200" smtClean="0">
                <a:solidFill>
                  <a:schemeClr val="bg1"/>
                </a:solidFill>
              </a:rPr>
              <a:t>S-4</a:t>
            </a:r>
            <a:endParaRPr lang="en-US" sz="1200" dirty="0">
              <a:solidFill>
                <a:schemeClr val="bg1"/>
              </a:solidFill>
            </a:endParaRPr>
          </a:p>
        </p:txBody>
      </p:sp>
      <p:cxnSp>
        <p:nvCxnSpPr>
          <p:cNvPr id="119" name="Straight Arrow Connector 118"/>
          <p:cNvCxnSpPr/>
          <p:nvPr/>
        </p:nvCxnSpPr>
        <p:spPr>
          <a:xfrm flipH="1">
            <a:off x="154478" y="2917183"/>
            <a:ext cx="3648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30375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p:cNvSpPr txBox="1"/>
          <p:nvPr/>
        </p:nvSpPr>
        <p:spPr>
          <a:xfrm>
            <a:off x="0" y="313730"/>
            <a:ext cx="12192000" cy="707886"/>
          </a:xfrm>
          <a:prstGeom prst="rect">
            <a:avLst/>
          </a:prstGeom>
          <a:noFill/>
        </p:spPr>
        <p:txBody>
          <a:bodyPr wrap="square" rtlCol="0">
            <a:spAutoFit/>
          </a:bodyPr>
          <a:lstStyle/>
          <a:p>
            <a:pPr algn="ctr"/>
            <a:r>
              <a:rPr lang="en-US" sz="4000" dirty="0">
                <a:solidFill>
                  <a:schemeClr val="bg1"/>
                </a:solidFill>
                <a:ea typeface="Lucida Handwriting" charset="0"/>
                <a:cs typeface="Lucida Handwriting" charset="0"/>
              </a:rPr>
              <a:t>Location 2 </a:t>
            </a:r>
            <a:r>
              <a:rPr lang="mr-IN" sz="4000" dirty="0">
                <a:solidFill>
                  <a:schemeClr val="bg1"/>
                </a:solidFill>
                <a:ea typeface="Lucida Handwriting" charset="0"/>
                <a:cs typeface="Lucida Handwriting" charset="0"/>
              </a:rPr>
              <a:t>–</a:t>
            </a:r>
            <a:r>
              <a:rPr lang="en-US" sz="4000" dirty="0">
                <a:solidFill>
                  <a:schemeClr val="bg1"/>
                </a:solidFill>
                <a:ea typeface="Lucida Handwriting" charset="0"/>
                <a:cs typeface="Lucida Handwriting" charset="0"/>
              </a:rPr>
              <a:t> Ryann’s house (outside)</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833" y="1138326"/>
            <a:ext cx="3959184" cy="2639456"/>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833" y="3887729"/>
            <a:ext cx="3959184" cy="2639456"/>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40438" y="1138326"/>
            <a:ext cx="3959183" cy="2639456"/>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40439" y="3887729"/>
            <a:ext cx="3959182" cy="2639454"/>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3770594" y="2351564"/>
            <a:ext cx="4459266" cy="2972844"/>
          </a:xfrm>
          <a:prstGeom prst="rect">
            <a:avLst/>
          </a:prstGeom>
        </p:spPr>
      </p:pic>
      <p:sp>
        <p:nvSpPr>
          <p:cNvPr id="11" name="TextBox 10"/>
          <p:cNvSpPr txBox="1"/>
          <p:nvPr/>
        </p:nvSpPr>
        <p:spPr>
          <a:xfrm>
            <a:off x="5236662" y="1099541"/>
            <a:ext cx="1527131" cy="430887"/>
          </a:xfrm>
          <a:prstGeom prst="rect">
            <a:avLst/>
          </a:prstGeom>
          <a:noFill/>
        </p:spPr>
        <p:txBody>
          <a:bodyPr wrap="square" rtlCol="0">
            <a:spAutoFit/>
          </a:bodyPr>
          <a:lstStyle/>
          <a:p>
            <a:pPr algn="ctr"/>
            <a:r>
              <a:rPr lang="en-US" sz="2200" b="1" dirty="0">
                <a:solidFill>
                  <a:schemeClr val="bg1"/>
                </a:solidFill>
                <a:ea typeface="Lucida Handwriting" charset="0"/>
                <a:cs typeface="Lucida Handwriting" charset="0"/>
              </a:rPr>
              <a:t>SCENE 15</a:t>
            </a:r>
          </a:p>
        </p:txBody>
      </p:sp>
      <p:sp>
        <p:nvSpPr>
          <p:cNvPr id="2" name="Slide Number Placeholder 1"/>
          <p:cNvSpPr>
            <a:spLocks noGrp="1"/>
          </p:cNvSpPr>
          <p:nvPr>
            <p:ph type="sldNum" sz="quarter" idx="12"/>
          </p:nvPr>
        </p:nvSpPr>
        <p:spPr/>
        <p:txBody>
          <a:bodyPr/>
          <a:lstStyle/>
          <a:p>
            <a:r>
              <a:rPr lang="en-US" dirty="0" smtClean="0"/>
              <a:t>18</a:t>
            </a:r>
            <a:endParaRPr lang="en-US" dirty="0"/>
          </a:p>
        </p:txBody>
      </p:sp>
    </p:spTree>
    <p:extLst>
      <p:ext uri="{BB962C8B-B14F-4D97-AF65-F5344CB8AC3E}">
        <p14:creationId xmlns:p14="http://schemas.microsoft.com/office/powerpoint/2010/main" val="6534480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p:cNvSpPr txBox="1"/>
          <p:nvPr/>
        </p:nvSpPr>
        <p:spPr>
          <a:xfrm>
            <a:off x="0" y="313730"/>
            <a:ext cx="12192000" cy="707886"/>
          </a:xfrm>
          <a:prstGeom prst="rect">
            <a:avLst/>
          </a:prstGeom>
          <a:noFill/>
        </p:spPr>
        <p:txBody>
          <a:bodyPr wrap="square" rtlCol="0">
            <a:spAutoFit/>
          </a:bodyPr>
          <a:lstStyle/>
          <a:p>
            <a:pPr algn="ctr"/>
            <a:r>
              <a:rPr lang="en-US" sz="4000" dirty="0">
                <a:solidFill>
                  <a:schemeClr val="bg1"/>
                </a:solidFill>
                <a:ea typeface="Lucida Handwriting" charset="0"/>
                <a:cs typeface="Lucida Handwriting" charset="0"/>
              </a:rPr>
              <a:t>Location 2 </a:t>
            </a:r>
            <a:r>
              <a:rPr lang="mr-IN" sz="4000" dirty="0">
                <a:solidFill>
                  <a:schemeClr val="bg1"/>
                </a:solidFill>
                <a:ea typeface="Lucida Handwriting" charset="0"/>
                <a:cs typeface="Lucida Handwriting" charset="0"/>
              </a:rPr>
              <a:t>–</a:t>
            </a:r>
            <a:r>
              <a:rPr lang="en-US" sz="4000" dirty="0">
                <a:solidFill>
                  <a:schemeClr val="bg1"/>
                </a:solidFill>
                <a:ea typeface="Lucida Handwriting" charset="0"/>
                <a:cs typeface="Lucida Handwriting" charset="0"/>
              </a:rPr>
              <a:t> Ryann’s house </a:t>
            </a:r>
            <a:r>
              <a:rPr lang="en-US" sz="4000" dirty="0" smtClean="0">
                <a:solidFill>
                  <a:schemeClr val="bg1"/>
                </a:solidFill>
                <a:ea typeface="Lucida Handwriting" charset="0"/>
                <a:cs typeface="Lucida Handwriting" charset="0"/>
              </a:rPr>
              <a:t>(Inside)</a:t>
            </a:r>
            <a:endParaRPr lang="en-US" sz="4000" dirty="0">
              <a:solidFill>
                <a:schemeClr val="bg1"/>
              </a:solidFill>
              <a:ea typeface="Lucida Handwriting" charset="0"/>
              <a:cs typeface="Lucida Handwriting"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7455" y="3901158"/>
            <a:ext cx="4153430" cy="2768953"/>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7455" y="1014518"/>
            <a:ext cx="4153430" cy="2768954"/>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3789053" y="2278719"/>
            <a:ext cx="4514260" cy="3009506"/>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7245" y="1051695"/>
            <a:ext cx="4097666" cy="2731777"/>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7245" y="3938334"/>
            <a:ext cx="4097666" cy="2731777"/>
          </a:xfrm>
          <a:prstGeom prst="rect">
            <a:avLst/>
          </a:prstGeom>
        </p:spPr>
      </p:pic>
      <p:sp>
        <p:nvSpPr>
          <p:cNvPr id="8" name="TextBox 7"/>
          <p:cNvSpPr txBox="1"/>
          <p:nvPr/>
        </p:nvSpPr>
        <p:spPr>
          <a:xfrm>
            <a:off x="5282617" y="1014518"/>
            <a:ext cx="1527131" cy="430887"/>
          </a:xfrm>
          <a:prstGeom prst="rect">
            <a:avLst/>
          </a:prstGeom>
          <a:noFill/>
        </p:spPr>
        <p:txBody>
          <a:bodyPr wrap="square" rtlCol="0">
            <a:spAutoFit/>
          </a:bodyPr>
          <a:lstStyle/>
          <a:p>
            <a:pPr algn="ctr"/>
            <a:r>
              <a:rPr lang="en-US" sz="2200" b="1" dirty="0">
                <a:solidFill>
                  <a:schemeClr val="bg1"/>
                </a:solidFill>
                <a:ea typeface="Lucida Handwriting" charset="0"/>
                <a:cs typeface="Lucida Handwriting" charset="0"/>
              </a:rPr>
              <a:t>SCENE 15</a:t>
            </a:r>
          </a:p>
        </p:txBody>
      </p:sp>
      <p:sp>
        <p:nvSpPr>
          <p:cNvPr id="5" name="Slide Number Placeholder 4"/>
          <p:cNvSpPr>
            <a:spLocks noGrp="1"/>
          </p:cNvSpPr>
          <p:nvPr>
            <p:ph type="sldNum" sz="quarter" idx="12"/>
          </p:nvPr>
        </p:nvSpPr>
        <p:spPr/>
        <p:txBody>
          <a:bodyPr/>
          <a:lstStyle/>
          <a:p>
            <a:r>
              <a:rPr lang="en-US" dirty="0" smtClean="0"/>
              <a:t>19</a:t>
            </a:r>
            <a:endParaRPr lang="en-US" dirty="0"/>
          </a:p>
        </p:txBody>
      </p:sp>
    </p:spTree>
    <p:extLst>
      <p:ext uri="{BB962C8B-B14F-4D97-AF65-F5344CB8AC3E}">
        <p14:creationId xmlns:p14="http://schemas.microsoft.com/office/powerpoint/2010/main" val="10386269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p:cNvSpPr txBox="1"/>
          <p:nvPr/>
        </p:nvSpPr>
        <p:spPr>
          <a:xfrm>
            <a:off x="0" y="401412"/>
            <a:ext cx="12191999" cy="707886"/>
          </a:xfrm>
          <a:prstGeom prst="rect">
            <a:avLst/>
          </a:prstGeom>
          <a:noFill/>
        </p:spPr>
        <p:txBody>
          <a:bodyPr wrap="square" rtlCol="0">
            <a:spAutoFit/>
          </a:bodyPr>
          <a:lstStyle/>
          <a:p>
            <a:pPr algn="ctr"/>
            <a:r>
              <a:rPr lang="en-US" sz="4000" dirty="0">
                <a:solidFill>
                  <a:schemeClr val="bg1"/>
                </a:solidFill>
                <a:ea typeface="Lucida Handwriting" charset="0"/>
                <a:cs typeface="Lucida Handwriting" charset="0"/>
              </a:rPr>
              <a:t>Floor Plans</a:t>
            </a:r>
            <a:r>
              <a:rPr lang="en-US" sz="4000" dirty="0" smtClean="0">
                <a:solidFill>
                  <a:schemeClr val="bg1"/>
                </a:solidFill>
                <a:ea typeface="Lucida Handwriting" charset="0"/>
                <a:cs typeface="Lucida Handwriting" charset="0"/>
              </a:rPr>
              <a:t>: </a:t>
            </a:r>
            <a:r>
              <a:rPr lang="en-US" sz="4000" dirty="0">
                <a:solidFill>
                  <a:schemeClr val="bg1"/>
                </a:solidFill>
                <a:ea typeface="Lucida Handwriting" charset="0"/>
                <a:cs typeface="Lucida Handwriting" charset="0"/>
              </a:rPr>
              <a:t>Location </a:t>
            </a:r>
            <a:r>
              <a:rPr lang="en-US" sz="4000" dirty="0" smtClean="0">
                <a:solidFill>
                  <a:schemeClr val="bg1"/>
                </a:solidFill>
                <a:ea typeface="Lucida Handwriting" charset="0"/>
                <a:cs typeface="Lucida Handwriting" charset="0"/>
              </a:rPr>
              <a:t>2 - Blocking </a:t>
            </a:r>
            <a:r>
              <a:rPr lang="en-US" sz="4000" dirty="0">
                <a:solidFill>
                  <a:schemeClr val="bg1"/>
                </a:solidFill>
                <a:ea typeface="Lucida Handwriting" charset="0"/>
                <a:cs typeface="Lucida Handwriting" charset="0"/>
              </a:rPr>
              <a:t>and Staging</a:t>
            </a:r>
          </a:p>
        </p:txBody>
      </p:sp>
      <p:sp>
        <p:nvSpPr>
          <p:cNvPr id="14" name="TextBox 13"/>
          <p:cNvSpPr txBox="1"/>
          <p:nvPr/>
        </p:nvSpPr>
        <p:spPr>
          <a:xfrm>
            <a:off x="0" y="1109298"/>
            <a:ext cx="12191999" cy="430887"/>
          </a:xfrm>
          <a:prstGeom prst="rect">
            <a:avLst/>
          </a:prstGeom>
          <a:noFill/>
        </p:spPr>
        <p:txBody>
          <a:bodyPr wrap="square" rtlCol="0">
            <a:spAutoFit/>
          </a:bodyPr>
          <a:lstStyle/>
          <a:p>
            <a:pPr algn="ctr"/>
            <a:r>
              <a:rPr lang="en-US" sz="2200" b="1" dirty="0">
                <a:solidFill>
                  <a:schemeClr val="bg1"/>
                </a:solidFill>
                <a:ea typeface="Lucida Handwriting" charset="0"/>
                <a:cs typeface="Lucida Handwriting" charset="0"/>
              </a:rPr>
              <a:t>SCENE 15 </a:t>
            </a:r>
            <a:r>
              <a:rPr lang="en-US" sz="2200" dirty="0">
                <a:solidFill>
                  <a:schemeClr val="bg1"/>
                </a:solidFill>
                <a:ea typeface="Lucida Handwriting" charset="0"/>
                <a:cs typeface="Lucida Handwriting" charset="0"/>
              </a:rPr>
              <a:t>(part 1</a:t>
            </a:r>
            <a:r>
              <a:rPr lang="en-US" sz="2200" dirty="0" smtClean="0">
                <a:solidFill>
                  <a:schemeClr val="bg1"/>
                </a:solidFill>
                <a:ea typeface="Lucida Handwriting" charset="0"/>
                <a:cs typeface="Lucida Handwriting" charset="0"/>
              </a:rPr>
              <a:t>) - 2 Set-Ups</a:t>
            </a:r>
            <a:endParaRPr lang="en-US" sz="2200" dirty="0">
              <a:solidFill>
                <a:schemeClr val="bg1"/>
              </a:solidFill>
              <a:ea typeface="Lucida Handwriting" charset="0"/>
              <a:cs typeface="Lucida Handwriting" charset="0"/>
            </a:endParaRPr>
          </a:p>
        </p:txBody>
      </p:sp>
      <p:grpSp>
        <p:nvGrpSpPr>
          <p:cNvPr id="26" name="Group 25"/>
          <p:cNvGrpSpPr/>
          <p:nvPr/>
        </p:nvGrpSpPr>
        <p:grpSpPr>
          <a:xfrm>
            <a:off x="3506764" y="4960100"/>
            <a:ext cx="1885950" cy="1371600"/>
            <a:chOff x="1743031" y="3751343"/>
            <a:chExt cx="1885950" cy="1371600"/>
          </a:xfrm>
        </p:grpSpPr>
        <p:sp>
          <p:nvSpPr>
            <p:cNvPr id="2" name="Rectangle 1"/>
            <p:cNvSpPr/>
            <p:nvPr/>
          </p:nvSpPr>
          <p:spPr>
            <a:xfrm>
              <a:off x="1743031" y="3751343"/>
              <a:ext cx="1885950" cy="13716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p:cNvCxnSpPr/>
            <p:nvPr/>
          </p:nvCxnSpPr>
          <p:spPr>
            <a:xfrm flipV="1">
              <a:off x="1743031" y="3751343"/>
              <a:ext cx="414382" cy="43489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2" idx="0"/>
            </p:cNvCxnSpPr>
            <p:nvPr/>
          </p:nvCxnSpPr>
          <p:spPr>
            <a:xfrm flipV="1">
              <a:off x="1743031" y="3751343"/>
              <a:ext cx="942975" cy="9778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1950222" y="3751343"/>
              <a:ext cx="1264466" cy="1371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2" idx="2"/>
            </p:cNvCxnSpPr>
            <p:nvPr/>
          </p:nvCxnSpPr>
          <p:spPr>
            <a:xfrm flipV="1">
              <a:off x="2686006" y="3968790"/>
              <a:ext cx="942975" cy="115415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3214688" y="4624451"/>
              <a:ext cx="414293" cy="49849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7" name="TextBox 26"/>
          <p:cNvSpPr txBox="1"/>
          <p:nvPr/>
        </p:nvSpPr>
        <p:spPr>
          <a:xfrm>
            <a:off x="3804650" y="5462506"/>
            <a:ext cx="366991" cy="369332"/>
          </a:xfrm>
          <a:prstGeom prst="rect">
            <a:avLst/>
          </a:prstGeom>
          <a:noFill/>
        </p:spPr>
        <p:txBody>
          <a:bodyPr wrap="square" rtlCol="0">
            <a:spAutoFit/>
          </a:bodyPr>
          <a:lstStyle/>
          <a:p>
            <a:r>
              <a:rPr lang="en-US" dirty="0">
                <a:solidFill>
                  <a:schemeClr val="bg1"/>
                </a:solidFill>
              </a:rPr>
              <a:t>R</a:t>
            </a:r>
          </a:p>
        </p:txBody>
      </p:sp>
      <p:sp>
        <p:nvSpPr>
          <p:cNvPr id="28" name="Oval 27"/>
          <p:cNvSpPr/>
          <p:nvPr/>
        </p:nvSpPr>
        <p:spPr>
          <a:xfrm>
            <a:off x="3577597" y="5554784"/>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Arrow Connector 30"/>
          <p:cNvCxnSpPr/>
          <p:nvPr/>
        </p:nvCxnSpPr>
        <p:spPr>
          <a:xfrm>
            <a:off x="4119820" y="5671689"/>
            <a:ext cx="667732" cy="1143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36" name="Group 35"/>
          <p:cNvGrpSpPr/>
          <p:nvPr/>
        </p:nvGrpSpPr>
        <p:grpSpPr>
          <a:xfrm>
            <a:off x="3651629" y="4507806"/>
            <a:ext cx="306041" cy="292505"/>
            <a:chOff x="5886450" y="2850745"/>
            <a:chExt cx="306041" cy="292505"/>
          </a:xfrm>
        </p:grpSpPr>
        <p:cxnSp>
          <p:nvCxnSpPr>
            <p:cNvPr id="34" name="Straight Connector 33"/>
            <p:cNvCxnSpPr/>
            <p:nvPr/>
          </p:nvCxnSpPr>
          <p:spPr>
            <a:xfrm flipH="1" flipV="1">
              <a:off x="6061146" y="2850745"/>
              <a:ext cx="131345" cy="292505"/>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5886450" y="2850908"/>
              <a:ext cx="172470" cy="292342"/>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49" name="Straight Arrow Connector 48"/>
          <p:cNvCxnSpPr/>
          <p:nvPr/>
        </p:nvCxnSpPr>
        <p:spPr>
          <a:xfrm>
            <a:off x="4119820" y="4680620"/>
            <a:ext cx="51570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50" name="Group 49"/>
          <p:cNvGrpSpPr/>
          <p:nvPr/>
        </p:nvGrpSpPr>
        <p:grpSpPr>
          <a:xfrm>
            <a:off x="5507014" y="5543712"/>
            <a:ext cx="271893" cy="288126"/>
            <a:chOff x="5789254" y="2746093"/>
            <a:chExt cx="271893" cy="288126"/>
          </a:xfrm>
        </p:grpSpPr>
        <p:cxnSp>
          <p:nvCxnSpPr>
            <p:cNvPr id="51" name="Straight Connector 50"/>
            <p:cNvCxnSpPr/>
            <p:nvPr/>
          </p:nvCxnSpPr>
          <p:spPr>
            <a:xfrm flipV="1">
              <a:off x="5789254" y="2850746"/>
              <a:ext cx="271893" cy="183473"/>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H="1" flipV="1">
              <a:off x="5789254" y="2746093"/>
              <a:ext cx="269666" cy="104816"/>
            </a:xfrm>
            <a:prstGeom prst="line">
              <a:avLst/>
            </a:prstGeom>
          </p:spPr>
          <p:style>
            <a:lnRef idx="1">
              <a:schemeClr val="accent1"/>
            </a:lnRef>
            <a:fillRef idx="0">
              <a:schemeClr val="accent1"/>
            </a:fillRef>
            <a:effectRef idx="0">
              <a:schemeClr val="accent1"/>
            </a:effectRef>
            <a:fontRef idx="minor">
              <a:schemeClr val="tx1"/>
            </a:fontRef>
          </p:style>
        </p:cxnSp>
      </p:grpSp>
      <p:sp>
        <p:nvSpPr>
          <p:cNvPr id="60" name="TextBox 59"/>
          <p:cNvSpPr txBox="1"/>
          <p:nvPr/>
        </p:nvSpPr>
        <p:spPr>
          <a:xfrm>
            <a:off x="3577597" y="4106409"/>
            <a:ext cx="706414" cy="369332"/>
          </a:xfrm>
          <a:prstGeom prst="rect">
            <a:avLst/>
          </a:prstGeom>
          <a:noFill/>
        </p:spPr>
        <p:txBody>
          <a:bodyPr wrap="square" rtlCol="0">
            <a:spAutoFit/>
          </a:bodyPr>
          <a:lstStyle/>
          <a:p>
            <a:r>
              <a:rPr lang="en-US">
                <a:solidFill>
                  <a:schemeClr val="bg1"/>
                </a:solidFill>
              </a:rPr>
              <a:t>MS</a:t>
            </a:r>
            <a:endParaRPr lang="en-US" dirty="0">
              <a:solidFill>
                <a:schemeClr val="bg1"/>
              </a:solidFill>
            </a:endParaRPr>
          </a:p>
        </p:txBody>
      </p:sp>
      <p:sp>
        <p:nvSpPr>
          <p:cNvPr id="61" name="TextBox 60"/>
          <p:cNvSpPr txBox="1"/>
          <p:nvPr/>
        </p:nvSpPr>
        <p:spPr>
          <a:xfrm>
            <a:off x="5776680" y="5486954"/>
            <a:ext cx="706414" cy="923330"/>
          </a:xfrm>
          <a:prstGeom prst="rect">
            <a:avLst/>
          </a:prstGeom>
          <a:noFill/>
        </p:spPr>
        <p:txBody>
          <a:bodyPr wrap="square" rtlCol="0">
            <a:spAutoFit/>
          </a:bodyPr>
          <a:lstStyle/>
          <a:p>
            <a:r>
              <a:rPr lang="en-US">
                <a:solidFill>
                  <a:schemeClr val="bg1"/>
                </a:solidFill>
              </a:rPr>
              <a:t>MS to MCU</a:t>
            </a:r>
            <a:endParaRPr lang="en-US" dirty="0">
              <a:solidFill>
                <a:schemeClr val="bg1"/>
              </a:solidFill>
            </a:endParaRPr>
          </a:p>
        </p:txBody>
      </p:sp>
      <p:cxnSp>
        <p:nvCxnSpPr>
          <p:cNvPr id="69" name="Straight Connector 68"/>
          <p:cNvCxnSpPr/>
          <p:nvPr/>
        </p:nvCxnSpPr>
        <p:spPr>
          <a:xfrm flipH="1">
            <a:off x="6869134" y="3203328"/>
            <a:ext cx="19049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93" name="Group 92"/>
          <p:cNvGrpSpPr/>
          <p:nvPr/>
        </p:nvGrpSpPr>
        <p:grpSpPr>
          <a:xfrm>
            <a:off x="5507014" y="1767557"/>
            <a:ext cx="3673520" cy="4411356"/>
            <a:chOff x="4530680" y="1752600"/>
            <a:chExt cx="3673520" cy="4411356"/>
          </a:xfrm>
        </p:grpSpPr>
        <p:cxnSp>
          <p:nvCxnSpPr>
            <p:cNvPr id="65" name="Straight Connector 64"/>
            <p:cNvCxnSpPr/>
            <p:nvPr/>
          </p:nvCxnSpPr>
          <p:spPr>
            <a:xfrm>
              <a:off x="4530680" y="4255531"/>
              <a:ext cx="1552619" cy="1635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6083299" y="3188371"/>
              <a:ext cx="12700" cy="10835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V="1">
              <a:off x="5892800" y="1752600"/>
              <a:ext cx="0" cy="143577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5892800" y="1752600"/>
              <a:ext cx="2311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8204200" y="1752600"/>
              <a:ext cx="0" cy="143577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H="1">
              <a:off x="6845300" y="3188371"/>
              <a:ext cx="13589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6845300" y="3188371"/>
              <a:ext cx="0" cy="10835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6845300" y="4271883"/>
              <a:ext cx="8509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7696200" y="4271883"/>
              <a:ext cx="0" cy="67326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7696200" y="4945143"/>
              <a:ext cx="266700" cy="21744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7696200" y="5292217"/>
              <a:ext cx="0" cy="87173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01" name="TextBox 100"/>
          <p:cNvSpPr txBox="1"/>
          <p:nvPr/>
        </p:nvSpPr>
        <p:spPr>
          <a:xfrm>
            <a:off x="2930360" y="6025599"/>
            <a:ext cx="706414" cy="369332"/>
          </a:xfrm>
          <a:prstGeom prst="rect">
            <a:avLst/>
          </a:prstGeom>
          <a:noFill/>
        </p:spPr>
        <p:txBody>
          <a:bodyPr wrap="square" rtlCol="0">
            <a:spAutoFit/>
          </a:bodyPr>
          <a:lstStyle/>
          <a:p>
            <a:r>
              <a:rPr lang="en-US">
                <a:solidFill>
                  <a:schemeClr val="bg1"/>
                </a:solidFill>
              </a:rPr>
              <a:t>Pool</a:t>
            </a:r>
            <a:endParaRPr lang="en-US" dirty="0">
              <a:solidFill>
                <a:schemeClr val="bg1"/>
              </a:solidFill>
            </a:endParaRPr>
          </a:p>
        </p:txBody>
      </p:sp>
      <p:sp>
        <p:nvSpPr>
          <p:cNvPr id="102" name="TextBox 101"/>
          <p:cNvSpPr txBox="1"/>
          <p:nvPr/>
        </p:nvSpPr>
        <p:spPr>
          <a:xfrm>
            <a:off x="9260692" y="1696018"/>
            <a:ext cx="1013608" cy="369332"/>
          </a:xfrm>
          <a:prstGeom prst="rect">
            <a:avLst/>
          </a:prstGeom>
          <a:noFill/>
        </p:spPr>
        <p:txBody>
          <a:bodyPr wrap="square" rtlCol="0">
            <a:spAutoFit/>
          </a:bodyPr>
          <a:lstStyle/>
          <a:p>
            <a:r>
              <a:rPr lang="en-US">
                <a:solidFill>
                  <a:schemeClr val="bg1"/>
                </a:solidFill>
              </a:rPr>
              <a:t>Lounge</a:t>
            </a:r>
            <a:endParaRPr lang="en-US" dirty="0">
              <a:solidFill>
                <a:schemeClr val="bg1"/>
              </a:solidFill>
            </a:endParaRPr>
          </a:p>
        </p:txBody>
      </p:sp>
      <p:sp>
        <p:nvSpPr>
          <p:cNvPr id="103" name="TextBox 102"/>
          <p:cNvSpPr txBox="1"/>
          <p:nvPr/>
        </p:nvSpPr>
        <p:spPr>
          <a:xfrm>
            <a:off x="6956362" y="2500269"/>
            <a:ext cx="366991" cy="369332"/>
          </a:xfrm>
          <a:prstGeom prst="rect">
            <a:avLst/>
          </a:prstGeom>
          <a:noFill/>
        </p:spPr>
        <p:txBody>
          <a:bodyPr wrap="square" rtlCol="0">
            <a:spAutoFit/>
          </a:bodyPr>
          <a:lstStyle/>
          <a:p>
            <a:r>
              <a:rPr lang="en-US" dirty="0">
                <a:solidFill>
                  <a:schemeClr val="bg1"/>
                </a:solidFill>
              </a:rPr>
              <a:t>P</a:t>
            </a:r>
          </a:p>
        </p:txBody>
      </p:sp>
      <p:sp>
        <p:nvSpPr>
          <p:cNvPr id="104" name="Oval 103"/>
          <p:cNvSpPr/>
          <p:nvPr/>
        </p:nvSpPr>
        <p:spPr>
          <a:xfrm>
            <a:off x="7217152" y="242759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TextBox 104"/>
          <p:cNvSpPr txBox="1"/>
          <p:nvPr/>
        </p:nvSpPr>
        <p:spPr>
          <a:xfrm>
            <a:off x="7953956" y="2194282"/>
            <a:ext cx="366991" cy="369332"/>
          </a:xfrm>
          <a:prstGeom prst="rect">
            <a:avLst/>
          </a:prstGeom>
          <a:noFill/>
        </p:spPr>
        <p:txBody>
          <a:bodyPr wrap="square" rtlCol="0">
            <a:spAutoFit/>
          </a:bodyPr>
          <a:lstStyle/>
          <a:p>
            <a:r>
              <a:rPr lang="en-US" dirty="0">
                <a:solidFill>
                  <a:schemeClr val="bg1"/>
                </a:solidFill>
              </a:rPr>
              <a:t>M</a:t>
            </a:r>
          </a:p>
        </p:txBody>
      </p:sp>
      <p:sp>
        <p:nvSpPr>
          <p:cNvPr id="106" name="Oval 105"/>
          <p:cNvSpPr/>
          <p:nvPr/>
        </p:nvSpPr>
        <p:spPr>
          <a:xfrm>
            <a:off x="7701503" y="229926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r>
              <a:rPr lang="en-US" dirty="0" smtClean="0"/>
              <a:t>20</a:t>
            </a:r>
            <a:endParaRPr lang="en-US" dirty="0"/>
          </a:p>
        </p:txBody>
      </p:sp>
      <p:sp>
        <p:nvSpPr>
          <p:cNvPr id="53" name="TextBox 52"/>
          <p:cNvSpPr txBox="1"/>
          <p:nvPr/>
        </p:nvSpPr>
        <p:spPr>
          <a:xfrm>
            <a:off x="7457276" y="3428137"/>
            <a:ext cx="490301" cy="276999"/>
          </a:xfrm>
          <a:prstGeom prst="rect">
            <a:avLst/>
          </a:prstGeom>
          <a:noFill/>
        </p:spPr>
        <p:txBody>
          <a:bodyPr wrap="square" rtlCol="0">
            <a:spAutoFit/>
          </a:bodyPr>
          <a:lstStyle/>
          <a:p>
            <a:r>
              <a:rPr lang="en-US" sz="1200" dirty="0" smtClean="0">
                <a:solidFill>
                  <a:schemeClr val="bg1"/>
                </a:solidFill>
              </a:rPr>
              <a:t>S-1</a:t>
            </a:r>
            <a:endParaRPr lang="en-US" sz="1200" dirty="0">
              <a:solidFill>
                <a:schemeClr val="bg1"/>
              </a:solidFill>
            </a:endParaRPr>
          </a:p>
        </p:txBody>
      </p:sp>
      <p:sp>
        <p:nvSpPr>
          <p:cNvPr id="54" name="TextBox 53"/>
          <p:cNvSpPr txBox="1"/>
          <p:nvPr/>
        </p:nvSpPr>
        <p:spPr>
          <a:xfrm>
            <a:off x="3636907" y="4654058"/>
            <a:ext cx="490301" cy="276999"/>
          </a:xfrm>
          <a:prstGeom prst="rect">
            <a:avLst/>
          </a:prstGeom>
          <a:noFill/>
        </p:spPr>
        <p:txBody>
          <a:bodyPr wrap="square" rtlCol="0">
            <a:spAutoFit/>
          </a:bodyPr>
          <a:lstStyle/>
          <a:p>
            <a:r>
              <a:rPr lang="en-US" sz="1200" dirty="0" smtClean="0">
                <a:solidFill>
                  <a:schemeClr val="bg1"/>
                </a:solidFill>
              </a:rPr>
              <a:t>S-1</a:t>
            </a:r>
            <a:endParaRPr lang="en-US" sz="1200" dirty="0">
              <a:solidFill>
                <a:schemeClr val="bg1"/>
              </a:solidFill>
            </a:endParaRPr>
          </a:p>
        </p:txBody>
      </p:sp>
      <p:sp>
        <p:nvSpPr>
          <p:cNvPr id="56" name="TextBox 55"/>
          <p:cNvSpPr txBox="1"/>
          <p:nvPr/>
        </p:nvSpPr>
        <p:spPr>
          <a:xfrm>
            <a:off x="5340660" y="5541687"/>
            <a:ext cx="490301" cy="276999"/>
          </a:xfrm>
          <a:prstGeom prst="rect">
            <a:avLst/>
          </a:prstGeom>
          <a:noFill/>
        </p:spPr>
        <p:txBody>
          <a:bodyPr wrap="square" rtlCol="0">
            <a:spAutoFit/>
          </a:bodyPr>
          <a:lstStyle/>
          <a:p>
            <a:r>
              <a:rPr lang="en-US" sz="1200" smtClean="0">
                <a:solidFill>
                  <a:schemeClr val="bg1"/>
                </a:solidFill>
              </a:rPr>
              <a:t>S-2</a:t>
            </a:r>
            <a:endParaRPr lang="en-US" sz="1200" dirty="0">
              <a:solidFill>
                <a:schemeClr val="bg1"/>
              </a:solidFill>
            </a:endParaRPr>
          </a:p>
        </p:txBody>
      </p:sp>
      <p:grpSp>
        <p:nvGrpSpPr>
          <p:cNvPr id="4" name="Group 3"/>
          <p:cNvGrpSpPr/>
          <p:nvPr/>
        </p:nvGrpSpPr>
        <p:grpSpPr>
          <a:xfrm>
            <a:off x="1340176" y="1823522"/>
            <a:ext cx="6381838" cy="1938992"/>
            <a:chOff x="1340176" y="2052122"/>
            <a:chExt cx="6381838" cy="1938992"/>
          </a:xfrm>
        </p:grpSpPr>
        <p:grpSp>
          <p:nvGrpSpPr>
            <p:cNvPr id="94" name="Group 93"/>
            <p:cNvGrpSpPr/>
            <p:nvPr/>
          </p:nvGrpSpPr>
          <p:grpSpPr>
            <a:xfrm>
              <a:off x="1340176" y="2052122"/>
              <a:ext cx="6381838" cy="1938992"/>
              <a:chOff x="2579945" y="4751465"/>
              <a:chExt cx="5499335" cy="1938992"/>
            </a:xfrm>
          </p:grpSpPr>
          <p:grpSp>
            <p:nvGrpSpPr>
              <p:cNvPr id="95" name="Group 94"/>
              <p:cNvGrpSpPr/>
              <p:nvPr/>
            </p:nvGrpSpPr>
            <p:grpSpPr>
              <a:xfrm>
                <a:off x="2579945" y="4751465"/>
                <a:ext cx="5499335" cy="1938992"/>
                <a:chOff x="2500479" y="4769940"/>
                <a:chExt cx="5499335" cy="1938992"/>
              </a:xfrm>
            </p:grpSpPr>
            <p:sp>
              <p:nvSpPr>
                <p:cNvPr id="99" name="TextBox 98"/>
                <p:cNvSpPr txBox="1"/>
                <p:nvPr/>
              </p:nvSpPr>
              <p:spPr>
                <a:xfrm>
                  <a:off x="2500479" y="4769940"/>
                  <a:ext cx="3612546" cy="1246495"/>
                </a:xfrm>
                <a:prstGeom prst="rect">
                  <a:avLst/>
                </a:prstGeom>
                <a:noFill/>
              </p:spPr>
              <p:txBody>
                <a:bodyPr wrap="square" rtlCol="0">
                  <a:spAutoFit/>
                </a:bodyPr>
                <a:lstStyle/>
                <a:p>
                  <a:r>
                    <a:rPr lang="en-US" sz="1500" dirty="0">
                      <a:solidFill>
                        <a:schemeClr val="bg1"/>
                      </a:solidFill>
                    </a:rPr>
                    <a:t>Character Key:</a:t>
                  </a:r>
                </a:p>
                <a:p>
                  <a:endParaRPr lang="en-US" sz="1500" dirty="0">
                    <a:solidFill>
                      <a:schemeClr val="bg1"/>
                    </a:solidFill>
                  </a:endParaRPr>
                </a:p>
                <a:p>
                  <a:pPr marL="342900" indent="-342900">
                    <a:buFont typeface="Arial" charset="0"/>
                    <a:buChar char="•"/>
                  </a:pPr>
                  <a:r>
                    <a:rPr lang="en-US" sz="1500" dirty="0">
                      <a:solidFill>
                        <a:schemeClr val="bg1"/>
                      </a:solidFill>
                    </a:rPr>
                    <a:t>R </a:t>
                  </a:r>
                  <a:r>
                    <a:rPr lang="mr-IN" sz="1500" dirty="0">
                      <a:solidFill>
                        <a:schemeClr val="bg1"/>
                      </a:solidFill>
                    </a:rPr>
                    <a:t>–</a:t>
                  </a:r>
                  <a:r>
                    <a:rPr lang="en-US" sz="1500" dirty="0">
                      <a:solidFill>
                        <a:schemeClr val="bg1"/>
                      </a:solidFill>
                    </a:rPr>
                    <a:t> Ryann</a:t>
                  </a:r>
                </a:p>
                <a:p>
                  <a:pPr marL="342900" indent="-342900">
                    <a:buFont typeface="Arial" charset="0"/>
                    <a:buChar char="•"/>
                  </a:pPr>
                  <a:r>
                    <a:rPr lang="en-US" sz="1500" dirty="0">
                      <a:solidFill>
                        <a:schemeClr val="bg1"/>
                      </a:solidFill>
                    </a:rPr>
                    <a:t>M </a:t>
                  </a:r>
                  <a:r>
                    <a:rPr lang="mr-IN" sz="1500" dirty="0">
                      <a:solidFill>
                        <a:schemeClr val="bg1"/>
                      </a:solidFill>
                    </a:rPr>
                    <a:t>–</a:t>
                  </a:r>
                  <a:r>
                    <a:rPr lang="en-US" sz="1500" dirty="0">
                      <a:solidFill>
                        <a:schemeClr val="bg1"/>
                      </a:solidFill>
                    </a:rPr>
                    <a:t> Maree</a:t>
                  </a:r>
                </a:p>
                <a:p>
                  <a:pPr marL="342900" indent="-342900">
                    <a:buFont typeface="Arial" charset="0"/>
                    <a:buChar char="•"/>
                  </a:pPr>
                  <a:r>
                    <a:rPr lang="en-US" sz="1500" dirty="0">
                      <a:solidFill>
                        <a:schemeClr val="bg1"/>
                      </a:solidFill>
                    </a:rPr>
                    <a:t>P </a:t>
                  </a:r>
                  <a:r>
                    <a:rPr lang="mr-IN" sz="1500" dirty="0">
                      <a:solidFill>
                        <a:schemeClr val="bg1"/>
                      </a:solidFill>
                    </a:rPr>
                    <a:t>–</a:t>
                  </a:r>
                  <a:r>
                    <a:rPr lang="en-US" sz="1500" dirty="0">
                      <a:solidFill>
                        <a:schemeClr val="bg1"/>
                      </a:solidFill>
                    </a:rPr>
                    <a:t> Paul</a:t>
                  </a:r>
                </a:p>
              </p:txBody>
            </p:sp>
            <p:sp>
              <p:nvSpPr>
                <p:cNvPr id="100" name="TextBox 99"/>
                <p:cNvSpPr txBox="1"/>
                <p:nvPr/>
              </p:nvSpPr>
              <p:spPr>
                <a:xfrm>
                  <a:off x="4226236" y="4769940"/>
                  <a:ext cx="3773578" cy="1938992"/>
                </a:xfrm>
                <a:prstGeom prst="rect">
                  <a:avLst/>
                </a:prstGeom>
                <a:noFill/>
              </p:spPr>
              <p:txBody>
                <a:bodyPr wrap="square" rtlCol="0">
                  <a:spAutoFit/>
                </a:bodyPr>
                <a:lstStyle/>
                <a:p>
                  <a:r>
                    <a:rPr lang="en-US" sz="1500" dirty="0">
                      <a:solidFill>
                        <a:schemeClr val="bg1"/>
                      </a:solidFill>
                    </a:rPr>
                    <a:t>Camera Key:</a:t>
                  </a:r>
                </a:p>
                <a:p>
                  <a:endParaRPr lang="en-US" sz="1500" dirty="0">
                    <a:solidFill>
                      <a:schemeClr val="bg1"/>
                    </a:solidFill>
                  </a:endParaRPr>
                </a:p>
                <a:p>
                  <a:pPr marL="342900" indent="-342900">
                    <a:buFont typeface="Arial" charset="0"/>
                    <a:buChar char="•"/>
                  </a:pPr>
                  <a:r>
                    <a:rPr lang="en-US" sz="1500" dirty="0">
                      <a:solidFill>
                        <a:schemeClr val="bg1"/>
                      </a:solidFill>
                    </a:rPr>
                    <a:t>MS </a:t>
                  </a:r>
                  <a:r>
                    <a:rPr lang="mr-IN" sz="1500" dirty="0">
                      <a:solidFill>
                        <a:schemeClr val="bg1"/>
                      </a:solidFill>
                    </a:rPr>
                    <a:t>–</a:t>
                  </a:r>
                  <a:r>
                    <a:rPr lang="en-US" sz="1500" dirty="0">
                      <a:solidFill>
                        <a:schemeClr val="bg1"/>
                      </a:solidFill>
                    </a:rPr>
                    <a:t> Medium Shot</a:t>
                  </a:r>
                </a:p>
                <a:p>
                  <a:pPr marL="342900" indent="-342900">
                    <a:buFont typeface="Arial" charset="0"/>
                    <a:buChar char="•"/>
                  </a:pPr>
                  <a:r>
                    <a:rPr lang="en-US" sz="1500" dirty="0">
                      <a:solidFill>
                        <a:schemeClr val="bg1"/>
                      </a:solidFill>
                    </a:rPr>
                    <a:t>MCU </a:t>
                  </a:r>
                  <a:r>
                    <a:rPr lang="mr-IN" sz="1500" dirty="0">
                      <a:solidFill>
                        <a:schemeClr val="bg1"/>
                      </a:solidFill>
                    </a:rPr>
                    <a:t>–</a:t>
                  </a:r>
                  <a:r>
                    <a:rPr lang="en-US" sz="1500" dirty="0">
                      <a:solidFill>
                        <a:schemeClr val="bg1"/>
                      </a:solidFill>
                    </a:rPr>
                    <a:t> Medium Close-Up</a:t>
                  </a:r>
                </a:p>
                <a:p>
                  <a:pPr marL="342900" indent="-342900">
                    <a:buFont typeface="Arial" charset="0"/>
                    <a:buChar char="•"/>
                  </a:pPr>
                  <a:r>
                    <a:rPr lang="en-US" sz="1500" dirty="0">
                      <a:solidFill>
                        <a:schemeClr val="bg1"/>
                      </a:solidFill>
                    </a:rPr>
                    <a:t>OTS </a:t>
                  </a:r>
                  <a:r>
                    <a:rPr lang="mr-IN" sz="1500" dirty="0">
                      <a:solidFill>
                        <a:schemeClr val="bg1"/>
                      </a:solidFill>
                    </a:rPr>
                    <a:t>–</a:t>
                  </a:r>
                  <a:r>
                    <a:rPr lang="en-US" sz="1500" dirty="0">
                      <a:solidFill>
                        <a:schemeClr val="bg1"/>
                      </a:solidFill>
                    </a:rPr>
                    <a:t> Over the Shoulder</a:t>
                  </a:r>
                </a:p>
                <a:p>
                  <a:pPr marL="342900" indent="-342900">
                    <a:buFont typeface="Arial" charset="0"/>
                    <a:buChar char="•"/>
                  </a:pPr>
                  <a:r>
                    <a:rPr lang="en-US" sz="1500" dirty="0">
                      <a:solidFill>
                        <a:schemeClr val="bg1"/>
                      </a:solidFill>
                    </a:rPr>
                    <a:t>S-1, S-2 </a:t>
                  </a:r>
                  <a:r>
                    <a:rPr lang="en-US" sz="1500" dirty="0" err="1">
                      <a:solidFill>
                        <a:schemeClr val="bg1"/>
                      </a:solidFill>
                    </a:rPr>
                    <a:t>etc</a:t>
                  </a:r>
                  <a:r>
                    <a:rPr lang="en-US" sz="1500" dirty="0">
                      <a:solidFill>
                        <a:schemeClr val="bg1"/>
                      </a:solidFill>
                    </a:rPr>
                    <a:t>: </a:t>
                  </a:r>
                  <a:r>
                    <a:rPr lang="mr-IN" sz="1500" dirty="0">
                      <a:solidFill>
                        <a:schemeClr val="bg1"/>
                      </a:solidFill>
                    </a:rPr>
                    <a:t>–</a:t>
                  </a:r>
                  <a:r>
                    <a:rPr lang="en-US" sz="1500" dirty="0">
                      <a:solidFill>
                        <a:schemeClr val="bg1"/>
                      </a:solidFill>
                    </a:rPr>
                    <a:t> Set-up 1, Set-up 2 </a:t>
                  </a:r>
                  <a:r>
                    <a:rPr lang="en-US" sz="1500" dirty="0" err="1">
                      <a:solidFill>
                        <a:schemeClr val="bg1"/>
                      </a:solidFill>
                    </a:rPr>
                    <a:t>etc</a:t>
                  </a:r>
                  <a:r>
                    <a:rPr lang="en-US" sz="1500" dirty="0">
                      <a:solidFill>
                        <a:schemeClr val="bg1"/>
                      </a:solidFill>
                    </a:rPr>
                    <a:t>: </a:t>
                  </a:r>
                </a:p>
                <a:p>
                  <a:pPr marL="342900" indent="-342900">
                    <a:buFont typeface="Arial" charset="0"/>
                    <a:buChar char="•"/>
                  </a:pPr>
                  <a:r>
                    <a:rPr lang="en-US" sz="1500" dirty="0">
                      <a:solidFill>
                        <a:schemeClr val="bg1"/>
                      </a:solidFill>
                    </a:rPr>
                    <a:t>       </a:t>
                  </a:r>
                  <a:r>
                    <a:rPr lang="mr-IN" sz="1500" dirty="0">
                      <a:solidFill>
                        <a:schemeClr val="bg1"/>
                      </a:solidFill>
                    </a:rPr>
                    <a:t>–</a:t>
                  </a:r>
                  <a:r>
                    <a:rPr lang="en-US" sz="1500" dirty="0">
                      <a:solidFill>
                        <a:schemeClr val="bg1"/>
                      </a:solidFill>
                    </a:rPr>
                    <a:t> Camera</a:t>
                  </a:r>
                </a:p>
                <a:p>
                  <a:pPr marL="342900" indent="-342900">
                    <a:buFont typeface="Arial" charset="0"/>
                    <a:buChar char="•"/>
                  </a:pPr>
                  <a:r>
                    <a:rPr lang="en-US" sz="1500" dirty="0">
                      <a:solidFill>
                        <a:schemeClr val="bg1"/>
                      </a:solidFill>
                    </a:rPr>
                    <a:t>     </a:t>
                  </a:r>
                  <a:r>
                    <a:rPr lang="en-US" sz="1500" dirty="0" smtClean="0">
                      <a:solidFill>
                        <a:schemeClr val="bg1"/>
                      </a:solidFill>
                    </a:rPr>
                    <a:t>        </a:t>
                  </a:r>
                  <a:r>
                    <a:rPr lang="mr-IN" sz="1500" dirty="0">
                      <a:solidFill>
                        <a:schemeClr val="bg1"/>
                      </a:solidFill>
                    </a:rPr>
                    <a:t>–</a:t>
                  </a:r>
                  <a:r>
                    <a:rPr lang="en-US" sz="1500" dirty="0">
                      <a:solidFill>
                        <a:schemeClr val="bg1"/>
                      </a:solidFill>
                    </a:rPr>
                    <a:t> Tracking </a:t>
                  </a:r>
                </a:p>
              </p:txBody>
            </p:sp>
          </p:grpSp>
          <p:grpSp>
            <p:nvGrpSpPr>
              <p:cNvPr id="96" name="Group 95"/>
              <p:cNvGrpSpPr/>
              <p:nvPr/>
            </p:nvGrpSpPr>
            <p:grpSpPr>
              <a:xfrm>
                <a:off x="4644362" y="6225555"/>
                <a:ext cx="251932" cy="164436"/>
                <a:chOff x="4492630" y="4215396"/>
                <a:chExt cx="267974" cy="305479"/>
              </a:xfrm>
            </p:grpSpPr>
            <p:cxnSp>
              <p:nvCxnSpPr>
                <p:cNvPr id="97" name="Straight Connector 96"/>
                <p:cNvCxnSpPr/>
                <p:nvPr/>
              </p:nvCxnSpPr>
              <p:spPr>
                <a:xfrm flipH="1">
                  <a:off x="4492630" y="4215396"/>
                  <a:ext cx="267971" cy="150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flipH="1" flipV="1">
                  <a:off x="4492633" y="4366261"/>
                  <a:ext cx="267971" cy="154614"/>
                </a:xfrm>
                <a:prstGeom prst="line">
                  <a:avLst/>
                </a:prstGeom>
              </p:spPr>
              <p:style>
                <a:lnRef idx="1">
                  <a:schemeClr val="accent1"/>
                </a:lnRef>
                <a:fillRef idx="0">
                  <a:schemeClr val="accent1"/>
                </a:fillRef>
                <a:effectRef idx="0">
                  <a:schemeClr val="accent1"/>
                </a:effectRef>
                <a:fontRef idx="minor">
                  <a:schemeClr val="tx1"/>
                </a:fontRef>
              </p:style>
            </p:cxnSp>
          </p:grpSp>
        </p:grpSp>
        <p:cxnSp>
          <p:nvCxnSpPr>
            <p:cNvPr id="59" name="Straight Arrow Connector 58"/>
            <p:cNvCxnSpPr/>
            <p:nvPr/>
          </p:nvCxnSpPr>
          <p:spPr>
            <a:xfrm flipH="1" flipV="1">
              <a:off x="3652870" y="3819141"/>
              <a:ext cx="58023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762203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 name="TextBox 13"/>
          <p:cNvSpPr txBox="1"/>
          <p:nvPr/>
        </p:nvSpPr>
        <p:spPr>
          <a:xfrm>
            <a:off x="0" y="702898"/>
            <a:ext cx="12191999" cy="769441"/>
          </a:xfrm>
          <a:prstGeom prst="rect">
            <a:avLst/>
          </a:prstGeom>
          <a:noFill/>
        </p:spPr>
        <p:txBody>
          <a:bodyPr wrap="square" rtlCol="0">
            <a:spAutoFit/>
          </a:bodyPr>
          <a:lstStyle/>
          <a:p>
            <a:pPr algn="ctr"/>
            <a:r>
              <a:rPr lang="en-US" sz="2200" b="1" dirty="0">
                <a:solidFill>
                  <a:schemeClr val="bg1"/>
                </a:solidFill>
                <a:ea typeface="Lucida Handwriting" charset="0"/>
                <a:cs typeface="Lucida Handwriting" charset="0"/>
              </a:rPr>
              <a:t>SCENE 15 </a:t>
            </a:r>
            <a:r>
              <a:rPr lang="en-US" sz="2200" dirty="0">
                <a:solidFill>
                  <a:schemeClr val="bg1"/>
                </a:solidFill>
                <a:ea typeface="Lucida Handwriting" charset="0"/>
                <a:cs typeface="Lucida Handwriting" charset="0"/>
              </a:rPr>
              <a:t>(part 2) - </a:t>
            </a:r>
            <a:r>
              <a:rPr lang="en-US" sz="2200" dirty="0" smtClean="0">
                <a:solidFill>
                  <a:schemeClr val="bg1"/>
                </a:solidFill>
                <a:ea typeface="Lucida Handwriting" charset="0"/>
                <a:cs typeface="Lucida Handwriting" charset="0"/>
              </a:rPr>
              <a:t>2 </a:t>
            </a:r>
            <a:r>
              <a:rPr lang="en-US" sz="2200" dirty="0">
                <a:solidFill>
                  <a:schemeClr val="bg1"/>
                </a:solidFill>
                <a:ea typeface="Lucida Handwriting" charset="0"/>
                <a:cs typeface="Lucida Handwriting" charset="0"/>
              </a:rPr>
              <a:t>Set-Ups</a:t>
            </a:r>
          </a:p>
          <a:p>
            <a:pPr algn="ctr"/>
            <a:endParaRPr lang="en-US" sz="2200" dirty="0">
              <a:solidFill>
                <a:schemeClr val="bg1"/>
              </a:solidFill>
              <a:ea typeface="Lucida Handwriting" charset="0"/>
              <a:cs typeface="Lucida Handwriting" charset="0"/>
            </a:endParaRPr>
          </a:p>
        </p:txBody>
      </p:sp>
      <p:grpSp>
        <p:nvGrpSpPr>
          <p:cNvPr id="26" name="Group 25"/>
          <p:cNvGrpSpPr/>
          <p:nvPr/>
        </p:nvGrpSpPr>
        <p:grpSpPr>
          <a:xfrm>
            <a:off x="3506764" y="4553700"/>
            <a:ext cx="1885950" cy="1371600"/>
            <a:chOff x="1743031" y="3751343"/>
            <a:chExt cx="1885950" cy="1371600"/>
          </a:xfrm>
        </p:grpSpPr>
        <p:sp>
          <p:nvSpPr>
            <p:cNvPr id="2" name="Rectangle 1"/>
            <p:cNvSpPr/>
            <p:nvPr/>
          </p:nvSpPr>
          <p:spPr>
            <a:xfrm>
              <a:off x="1743031" y="3751343"/>
              <a:ext cx="1885950" cy="13716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p:cNvCxnSpPr/>
            <p:nvPr/>
          </p:nvCxnSpPr>
          <p:spPr>
            <a:xfrm flipV="1">
              <a:off x="1743031" y="3751343"/>
              <a:ext cx="414382" cy="43489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2" idx="0"/>
            </p:cNvCxnSpPr>
            <p:nvPr/>
          </p:nvCxnSpPr>
          <p:spPr>
            <a:xfrm flipV="1">
              <a:off x="1743031" y="3751343"/>
              <a:ext cx="942975" cy="9778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1950222" y="3751343"/>
              <a:ext cx="1264466" cy="1371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2" idx="2"/>
            </p:cNvCxnSpPr>
            <p:nvPr/>
          </p:nvCxnSpPr>
          <p:spPr>
            <a:xfrm flipV="1">
              <a:off x="2686006" y="3968790"/>
              <a:ext cx="942975" cy="115415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3214688" y="4624451"/>
              <a:ext cx="414293" cy="49849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7" name="TextBox 26"/>
          <p:cNvSpPr txBox="1"/>
          <p:nvPr/>
        </p:nvSpPr>
        <p:spPr>
          <a:xfrm>
            <a:off x="5063941" y="4988595"/>
            <a:ext cx="366991" cy="369332"/>
          </a:xfrm>
          <a:prstGeom prst="rect">
            <a:avLst/>
          </a:prstGeom>
          <a:noFill/>
        </p:spPr>
        <p:txBody>
          <a:bodyPr wrap="square" rtlCol="0">
            <a:spAutoFit/>
          </a:bodyPr>
          <a:lstStyle/>
          <a:p>
            <a:r>
              <a:rPr lang="en-US" dirty="0">
                <a:solidFill>
                  <a:schemeClr val="bg1"/>
                </a:solidFill>
              </a:rPr>
              <a:t>R</a:t>
            </a:r>
          </a:p>
        </p:txBody>
      </p:sp>
      <p:sp>
        <p:nvSpPr>
          <p:cNvPr id="28" name="Oval 27"/>
          <p:cNvSpPr/>
          <p:nvPr/>
        </p:nvSpPr>
        <p:spPr>
          <a:xfrm>
            <a:off x="4836888" y="5080873"/>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p:cNvGrpSpPr/>
          <p:nvPr/>
        </p:nvGrpSpPr>
        <p:grpSpPr>
          <a:xfrm>
            <a:off x="4985799" y="4126044"/>
            <a:ext cx="306041" cy="292505"/>
            <a:chOff x="5886450" y="2850745"/>
            <a:chExt cx="306041" cy="292505"/>
          </a:xfrm>
        </p:grpSpPr>
        <p:cxnSp>
          <p:nvCxnSpPr>
            <p:cNvPr id="34" name="Straight Connector 33"/>
            <p:cNvCxnSpPr/>
            <p:nvPr/>
          </p:nvCxnSpPr>
          <p:spPr>
            <a:xfrm flipH="1" flipV="1">
              <a:off x="6061146" y="2850745"/>
              <a:ext cx="131345" cy="292505"/>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5886450" y="2850908"/>
              <a:ext cx="172470" cy="292342"/>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50" name="Group 49"/>
          <p:cNvGrpSpPr/>
          <p:nvPr/>
        </p:nvGrpSpPr>
        <p:grpSpPr>
          <a:xfrm>
            <a:off x="5507014" y="5137312"/>
            <a:ext cx="271893" cy="288126"/>
            <a:chOff x="5789254" y="2746093"/>
            <a:chExt cx="271893" cy="288126"/>
          </a:xfrm>
        </p:grpSpPr>
        <p:cxnSp>
          <p:nvCxnSpPr>
            <p:cNvPr id="51" name="Straight Connector 50"/>
            <p:cNvCxnSpPr/>
            <p:nvPr/>
          </p:nvCxnSpPr>
          <p:spPr>
            <a:xfrm flipV="1">
              <a:off x="5789254" y="2850746"/>
              <a:ext cx="271893" cy="183473"/>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H="1" flipV="1">
              <a:off x="5789254" y="2746093"/>
              <a:ext cx="269666" cy="104816"/>
            </a:xfrm>
            <a:prstGeom prst="line">
              <a:avLst/>
            </a:prstGeom>
          </p:spPr>
          <p:style>
            <a:lnRef idx="1">
              <a:schemeClr val="accent1"/>
            </a:lnRef>
            <a:fillRef idx="0">
              <a:schemeClr val="accent1"/>
            </a:fillRef>
            <a:effectRef idx="0">
              <a:schemeClr val="accent1"/>
            </a:effectRef>
            <a:fontRef idx="minor">
              <a:schemeClr val="tx1"/>
            </a:fontRef>
          </p:style>
        </p:cxnSp>
      </p:grpSp>
      <p:sp>
        <p:nvSpPr>
          <p:cNvPr id="60" name="TextBox 59"/>
          <p:cNvSpPr txBox="1"/>
          <p:nvPr/>
        </p:nvSpPr>
        <p:spPr>
          <a:xfrm>
            <a:off x="4333048" y="3590679"/>
            <a:ext cx="706414" cy="923330"/>
          </a:xfrm>
          <a:prstGeom prst="rect">
            <a:avLst/>
          </a:prstGeom>
          <a:noFill/>
        </p:spPr>
        <p:txBody>
          <a:bodyPr wrap="square" rtlCol="0">
            <a:spAutoFit/>
          </a:bodyPr>
          <a:lstStyle/>
          <a:p>
            <a:r>
              <a:rPr lang="en-US">
                <a:solidFill>
                  <a:schemeClr val="bg1"/>
                </a:solidFill>
              </a:rPr>
              <a:t>MS to MCU</a:t>
            </a:r>
            <a:endParaRPr lang="en-US" dirty="0">
              <a:solidFill>
                <a:schemeClr val="bg1"/>
              </a:solidFill>
            </a:endParaRPr>
          </a:p>
        </p:txBody>
      </p:sp>
      <p:sp>
        <p:nvSpPr>
          <p:cNvPr id="61" name="TextBox 60"/>
          <p:cNvSpPr txBox="1"/>
          <p:nvPr/>
        </p:nvSpPr>
        <p:spPr>
          <a:xfrm>
            <a:off x="5776680" y="5080554"/>
            <a:ext cx="706414" cy="369332"/>
          </a:xfrm>
          <a:prstGeom prst="rect">
            <a:avLst/>
          </a:prstGeom>
          <a:noFill/>
        </p:spPr>
        <p:txBody>
          <a:bodyPr wrap="square" rtlCol="0">
            <a:spAutoFit/>
          </a:bodyPr>
          <a:lstStyle/>
          <a:p>
            <a:r>
              <a:rPr lang="en-US" dirty="0">
                <a:solidFill>
                  <a:schemeClr val="bg1"/>
                </a:solidFill>
              </a:rPr>
              <a:t>MCU</a:t>
            </a:r>
          </a:p>
        </p:txBody>
      </p:sp>
      <p:cxnSp>
        <p:nvCxnSpPr>
          <p:cNvPr id="69" name="Straight Connector 68"/>
          <p:cNvCxnSpPr/>
          <p:nvPr/>
        </p:nvCxnSpPr>
        <p:spPr>
          <a:xfrm flipH="1">
            <a:off x="6869134" y="2796928"/>
            <a:ext cx="19049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93" name="Group 92"/>
          <p:cNvGrpSpPr/>
          <p:nvPr/>
        </p:nvGrpSpPr>
        <p:grpSpPr>
          <a:xfrm>
            <a:off x="5507014" y="1361157"/>
            <a:ext cx="3673520" cy="4411356"/>
            <a:chOff x="4530680" y="1752600"/>
            <a:chExt cx="3673520" cy="4411356"/>
          </a:xfrm>
        </p:grpSpPr>
        <p:cxnSp>
          <p:nvCxnSpPr>
            <p:cNvPr id="65" name="Straight Connector 64"/>
            <p:cNvCxnSpPr/>
            <p:nvPr/>
          </p:nvCxnSpPr>
          <p:spPr>
            <a:xfrm>
              <a:off x="4530680" y="4255531"/>
              <a:ext cx="1552619" cy="1635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6083299" y="3188371"/>
              <a:ext cx="12700" cy="10835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V="1">
              <a:off x="5892800" y="1752600"/>
              <a:ext cx="0" cy="143577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5892800" y="1752600"/>
              <a:ext cx="2311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8204200" y="1752600"/>
              <a:ext cx="0" cy="143577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H="1">
              <a:off x="6845300" y="3188371"/>
              <a:ext cx="13589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6845300" y="3188371"/>
              <a:ext cx="0" cy="10835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6845300" y="4271883"/>
              <a:ext cx="8509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7696200" y="4271883"/>
              <a:ext cx="0" cy="67326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7696200" y="4945143"/>
              <a:ext cx="266700" cy="21744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7696200" y="5292217"/>
              <a:ext cx="0" cy="87173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01" name="TextBox 100"/>
          <p:cNvSpPr txBox="1"/>
          <p:nvPr/>
        </p:nvSpPr>
        <p:spPr>
          <a:xfrm>
            <a:off x="2930360" y="5619199"/>
            <a:ext cx="706414" cy="369332"/>
          </a:xfrm>
          <a:prstGeom prst="rect">
            <a:avLst/>
          </a:prstGeom>
          <a:noFill/>
        </p:spPr>
        <p:txBody>
          <a:bodyPr wrap="square" rtlCol="0">
            <a:spAutoFit/>
          </a:bodyPr>
          <a:lstStyle/>
          <a:p>
            <a:r>
              <a:rPr lang="en-US">
                <a:solidFill>
                  <a:schemeClr val="bg1"/>
                </a:solidFill>
              </a:rPr>
              <a:t>Pool</a:t>
            </a:r>
            <a:endParaRPr lang="en-US" dirty="0">
              <a:solidFill>
                <a:schemeClr val="bg1"/>
              </a:solidFill>
            </a:endParaRPr>
          </a:p>
        </p:txBody>
      </p:sp>
      <p:sp>
        <p:nvSpPr>
          <p:cNvPr id="102" name="TextBox 101"/>
          <p:cNvSpPr txBox="1"/>
          <p:nvPr/>
        </p:nvSpPr>
        <p:spPr>
          <a:xfrm>
            <a:off x="9260692" y="1289618"/>
            <a:ext cx="1013608" cy="369332"/>
          </a:xfrm>
          <a:prstGeom prst="rect">
            <a:avLst/>
          </a:prstGeom>
          <a:noFill/>
        </p:spPr>
        <p:txBody>
          <a:bodyPr wrap="square" rtlCol="0">
            <a:spAutoFit/>
          </a:bodyPr>
          <a:lstStyle/>
          <a:p>
            <a:r>
              <a:rPr lang="en-US">
                <a:solidFill>
                  <a:schemeClr val="bg1"/>
                </a:solidFill>
              </a:rPr>
              <a:t>Lounge</a:t>
            </a:r>
            <a:endParaRPr lang="en-US" dirty="0">
              <a:solidFill>
                <a:schemeClr val="bg1"/>
              </a:solidFill>
            </a:endParaRPr>
          </a:p>
        </p:txBody>
      </p:sp>
      <p:sp>
        <p:nvSpPr>
          <p:cNvPr id="103" name="TextBox 102"/>
          <p:cNvSpPr txBox="1"/>
          <p:nvPr/>
        </p:nvSpPr>
        <p:spPr>
          <a:xfrm>
            <a:off x="6956362" y="2093869"/>
            <a:ext cx="366991" cy="369332"/>
          </a:xfrm>
          <a:prstGeom prst="rect">
            <a:avLst/>
          </a:prstGeom>
          <a:noFill/>
        </p:spPr>
        <p:txBody>
          <a:bodyPr wrap="square" rtlCol="0">
            <a:spAutoFit/>
          </a:bodyPr>
          <a:lstStyle/>
          <a:p>
            <a:r>
              <a:rPr lang="en-US" dirty="0">
                <a:solidFill>
                  <a:schemeClr val="bg1"/>
                </a:solidFill>
              </a:rPr>
              <a:t>P</a:t>
            </a:r>
          </a:p>
        </p:txBody>
      </p:sp>
      <p:sp>
        <p:nvSpPr>
          <p:cNvPr id="104" name="Oval 103"/>
          <p:cNvSpPr/>
          <p:nvPr/>
        </p:nvSpPr>
        <p:spPr>
          <a:xfrm>
            <a:off x="7217152" y="202119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TextBox 104"/>
          <p:cNvSpPr txBox="1"/>
          <p:nvPr/>
        </p:nvSpPr>
        <p:spPr>
          <a:xfrm>
            <a:off x="7953956" y="1787882"/>
            <a:ext cx="366991" cy="369332"/>
          </a:xfrm>
          <a:prstGeom prst="rect">
            <a:avLst/>
          </a:prstGeom>
          <a:noFill/>
        </p:spPr>
        <p:txBody>
          <a:bodyPr wrap="square" rtlCol="0">
            <a:spAutoFit/>
          </a:bodyPr>
          <a:lstStyle/>
          <a:p>
            <a:r>
              <a:rPr lang="en-US" dirty="0">
                <a:solidFill>
                  <a:schemeClr val="bg1"/>
                </a:solidFill>
              </a:rPr>
              <a:t>M</a:t>
            </a:r>
          </a:p>
        </p:txBody>
      </p:sp>
      <p:sp>
        <p:nvSpPr>
          <p:cNvPr id="106" name="Oval 105"/>
          <p:cNvSpPr/>
          <p:nvPr/>
        </p:nvSpPr>
        <p:spPr>
          <a:xfrm>
            <a:off x="7701503" y="189286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Arrow Connector 52"/>
          <p:cNvCxnSpPr/>
          <p:nvPr/>
        </p:nvCxnSpPr>
        <p:spPr>
          <a:xfrm flipH="1" flipV="1">
            <a:off x="5109604" y="4635996"/>
            <a:ext cx="5307" cy="365494"/>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V="1">
            <a:off x="5392714" y="4126044"/>
            <a:ext cx="601686" cy="973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V="1">
            <a:off x="5226167" y="4560613"/>
            <a:ext cx="415680" cy="72048"/>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r>
              <a:rPr lang="en-US" dirty="0" smtClean="0"/>
              <a:t>21</a:t>
            </a:r>
            <a:endParaRPr lang="en-US" dirty="0"/>
          </a:p>
        </p:txBody>
      </p:sp>
      <p:grpSp>
        <p:nvGrpSpPr>
          <p:cNvPr id="82" name="Group 81"/>
          <p:cNvGrpSpPr/>
          <p:nvPr/>
        </p:nvGrpSpPr>
        <p:grpSpPr>
          <a:xfrm>
            <a:off x="1340176" y="1417122"/>
            <a:ext cx="6381838" cy="1938992"/>
            <a:chOff x="1340176" y="2052122"/>
            <a:chExt cx="6381838" cy="1938992"/>
          </a:xfrm>
        </p:grpSpPr>
        <p:grpSp>
          <p:nvGrpSpPr>
            <p:cNvPr id="84" name="Group 83"/>
            <p:cNvGrpSpPr/>
            <p:nvPr/>
          </p:nvGrpSpPr>
          <p:grpSpPr>
            <a:xfrm>
              <a:off x="1340176" y="2052122"/>
              <a:ext cx="6381838" cy="1938992"/>
              <a:chOff x="2579945" y="4751465"/>
              <a:chExt cx="5499335" cy="1938992"/>
            </a:xfrm>
          </p:grpSpPr>
          <p:grpSp>
            <p:nvGrpSpPr>
              <p:cNvPr id="88" name="Group 87"/>
              <p:cNvGrpSpPr/>
              <p:nvPr/>
            </p:nvGrpSpPr>
            <p:grpSpPr>
              <a:xfrm>
                <a:off x="2579945" y="4751465"/>
                <a:ext cx="5499335" cy="1938992"/>
                <a:chOff x="2500479" y="4769940"/>
                <a:chExt cx="5499335" cy="1938992"/>
              </a:xfrm>
            </p:grpSpPr>
            <p:sp>
              <p:nvSpPr>
                <p:cNvPr id="107" name="TextBox 106"/>
                <p:cNvSpPr txBox="1"/>
                <p:nvPr/>
              </p:nvSpPr>
              <p:spPr>
                <a:xfrm>
                  <a:off x="2500479" y="4769940"/>
                  <a:ext cx="3612546" cy="1246495"/>
                </a:xfrm>
                <a:prstGeom prst="rect">
                  <a:avLst/>
                </a:prstGeom>
                <a:noFill/>
              </p:spPr>
              <p:txBody>
                <a:bodyPr wrap="square" rtlCol="0">
                  <a:spAutoFit/>
                </a:bodyPr>
                <a:lstStyle/>
                <a:p>
                  <a:r>
                    <a:rPr lang="en-US" sz="1500" dirty="0">
                      <a:solidFill>
                        <a:schemeClr val="bg1"/>
                      </a:solidFill>
                    </a:rPr>
                    <a:t>Character Key:</a:t>
                  </a:r>
                </a:p>
                <a:p>
                  <a:endParaRPr lang="en-US" sz="1500" dirty="0">
                    <a:solidFill>
                      <a:schemeClr val="bg1"/>
                    </a:solidFill>
                  </a:endParaRPr>
                </a:p>
                <a:p>
                  <a:pPr marL="342900" indent="-342900">
                    <a:buFont typeface="Arial" charset="0"/>
                    <a:buChar char="•"/>
                  </a:pPr>
                  <a:r>
                    <a:rPr lang="en-US" sz="1500" dirty="0">
                      <a:solidFill>
                        <a:schemeClr val="bg1"/>
                      </a:solidFill>
                    </a:rPr>
                    <a:t>R </a:t>
                  </a:r>
                  <a:r>
                    <a:rPr lang="mr-IN" sz="1500" dirty="0">
                      <a:solidFill>
                        <a:schemeClr val="bg1"/>
                      </a:solidFill>
                    </a:rPr>
                    <a:t>–</a:t>
                  </a:r>
                  <a:r>
                    <a:rPr lang="en-US" sz="1500" dirty="0">
                      <a:solidFill>
                        <a:schemeClr val="bg1"/>
                      </a:solidFill>
                    </a:rPr>
                    <a:t> Ryann</a:t>
                  </a:r>
                </a:p>
                <a:p>
                  <a:pPr marL="342900" indent="-342900">
                    <a:buFont typeface="Arial" charset="0"/>
                    <a:buChar char="•"/>
                  </a:pPr>
                  <a:r>
                    <a:rPr lang="en-US" sz="1500" dirty="0">
                      <a:solidFill>
                        <a:schemeClr val="bg1"/>
                      </a:solidFill>
                    </a:rPr>
                    <a:t>M </a:t>
                  </a:r>
                  <a:r>
                    <a:rPr lang="mr-IN" sz="1500" dirty="0">
                      <a:solidFill>
                        <a:schemeClr val="bg1"/>
                      </a:solidFill>
                    </a:rPr>
                    <a:t>–</a:t>
                  </a:r>
                  <a:r>
                    <a:rPr lang="en-US" sz="1500" dirty="0">
                      <a:solidFill>
                        <a:schemeClr val="bg1"/>
                      </a:solidFill>
                    </a:rPr>
                    <a:t> Maree</a:t>
                  </a:r>
                </a:p>
                <a:p>
                  <a:pPr marL="342900" indent="-342900">
                    <a:buFont typeface="Arial" charset="0"/>
                    <a:buChar char="•"/>
                  </a:pPr>
                  <a:r>
                    <a:rPr lang="en-US" sz="1500" dirty="0">
                      <a:solidFill>
                        <a:schemeClr val="bg1"/>
                      </a:solidFill>
                    </a:rPr>
                    <a:t>P </a:t>
                  </a:r>
                  <a:r>
                    <a:rPr lang="mr-IN" sz="1500" dirty="0">
                      <a:solidFill>
                        <a:schemeClr val="bg1"/>
                      </a:solidFill>
                    </a:rPr>
                    <a:t>–</a:t>
                  </a:r>
                  <a:r>
                    <a:rPr lang="en-US" sz="1500" dirty="0">
                      <a:solidFill>
                        <a:schemeClr val="bg1"/>
                      </a:solidFill>
                    </a:rPr>
                    <a:t> Paul</a:t>
                  </a:r>
                </a:p>
              </p:txBody>
            </p:sp>
            <p:sp>
              <p:nvSpPr>
                <p:cNvPr id="108" name="TextBox 107"/>
                <p:cNvSpPr txBox="1"/>
                <p:nvPr/>
              </p:nvSpPr>
              <p:spPr>
                <a:xfrm>
                  <a:off x="4226236" y="4769940"/>
                  <a:ext cx="3773578" cy="1938992"/>
                </a:xfrm>
                <a:prstGeom prst="rect">
                  <a:avLst/>
                </a:prstGeom>
                <a:noFill/>
              </p:spPr>
              <p:txBody>
                <a:bodyPr wrap="square" rtlCol="0">
                  <a:spAutoFit/>
                </a:bodyPr>
                <a:lstStyle/>
                <a:p>
                  <a:r>
                    <a:rPr lang="en-US" sz="1500" dirty="0">
                      <a:solidFill>
                        <a:schemeClr val="bg1"/>
                      </a:solidFill>
                    </a:rPr>
                    <a:t>Camera Key:</a:t>
                  </a:r>
                </a:p>
                <a:p>
                  <a:endParaRPr lang="en-US" sz="1500" dirty="0">
                    <a:solidFill>
                      <a:schemeClr val="bg1"/>
                    </a:solidFill>
                  </a:endParaRPr>
                </a:p>
                <a:p>
                  <a:pPr marL="342900" indent="-342900">
                    <a:buFont typeface="Arial" charset="0"/>
                    <a:buChar char="•"/>
                  </a:pPr>
                  <a:r>
                    <a:rPr lang="en-US" sz="1500" dirty="0">
                      <a:solidFill>
                        <a:schemeClr val="bg1"/>
                      </a:solidFill>
                    </a:rPr>
                    <a:t>MS </a:t>
                  </a:r>
                  <a:r>
                    <a:rPr lang="mr-IN" sz="1500" dirty="0">
                      <a:solidFill>
                        <a:schemeClr val="bg1"/>
                      </a:solidFill>
                    </a:rPr>
                    <a:t>–</a:t>
                  </a:r>
                  <a:r>
                    <a:rPr lang="en-US" sz="1500" dirty="0">
                      <a:solidFill>
                        <a:schemeClr val="bg1"/>
                      </a:solidFill>
                    </a:rPr>
                    <a:t> Medium Shot</a:t>
                  </a:r>
                </a:p>
                <a:p>
                  <a:pPr marL="342900" indent="-342900">
                    <a:buFont typeface="Arial" charset="0"/>
                    <a:buChar char="•"/>
                  </a:pPr>
                  <a:r>
                    <a:rPr lang="en-US" sz="1500" dirty="0">
                      <a:solidFill>
                        <a:schemeClr val="bg1"/>
                      </a:solidFill>
                    </a:rPr>
                    <a:t>MCU </a:t>
                  </a:r>
                  <a:r>
                    <a:rPr lang="mr-IN" sz="1500" dirty="0">
                      <a:solidFill>
                        <a:schemeClr val="bg1"/>
                      </a:solidFill>
                    </a:rPr>
                    <a:t>–</a:t>
                  </a:r>
                  <a:r>
                    <a:rPr lang="en-US" sz="1500" dirty="0">
                      <a:solidFill>
                        <a:schemeClr val="bg1"/>
                      </a:solidFill>
                    </a:rPr>
                    <a:t> Medium Close-Up</a:t>
                  </a:r>
                </a:p>
                <a:p>
                  <a:pPr marL="342900" indent="-342900">
                    <a:buFont typeface="Arial" charset="0"/>
                    <a:buChar char="•"/>
                  </a:pPr>
                  <a:r>
                    <a:rPr lang="en-US" sz="1500" dirty="0">
                      <a:solidFill>
                        <a:schemeClr val="bg1"/>
                      </a:solidFill>
                    </a:rPr>
                    <a:t>OTS </a:t>
                  </a:r>
                  <a:r>
                    <a:rPr lang="mr-IN" sz="1500" dirty="0">
                      <a:solidFill>
                        <a:schemeClr val="bg1"/>
                      </a:solidFill>
                    </a:rPr>
                    <a:t>–</a:t>
                  </a:r>
                  <a:r>
                    <a:rPr lang="en-US" sz="1500" dirty="0">
                      <a:solidFill>
                        <a:schemeClr val="bg1"/>
                      </a:solidFill>
                    </a:rPr>
                    <a:t> Over the Shoulder</a:t>
                  </a:r>
                </a:p>
                <a:p>
                  <a:pPr marL="342900" indent="-342900">
                    <a:buFont typeface="Arial" charset="0"/>
                    <a:buChar char="•"/>
                  </a:pPr>
                  <a:r>
                    <a:rPr lang="en-US" sz="1500" dirty="0">
                      <a:solidFill>
                        <a:schemeClr val="bg1"/>
                      </a:solidFill>
                    </a:rPr>
                    <a:t>S-1, S-2 </a:t>
                  </a:r>
                  <a:r>
                    <a:rPr lang="en-US" sz="1500" dirty="0" err="1">
                      <a:solidFill>
                        <a:schemeClr val="bg1"/>
                      </a:solidFill>
                    </a:rPr>
                    <a:t>etc</a:t>
                  </a:r>
                  <a:r>
                    <a:rPr lang="en-US" sz="1500" dirty="0">
                      <a:solidFill>
                        <a:schemeClr val="bg1"/>
                      </a:solidFill>
                    </a:rPr>
                    <a:t>: </a:t>
                  </a:r>
                  <a:r>
                    <a:rPr lang="mr-IN" sz="1500" dirty="0">
                      <a:solidFill>
                        <a:schemeClr val="bg1"/>
                      </a:solidFill>
                    </a:rPr>
                    <a:t>–</a:t>
                  </a:r>
                  <a:r>
                    <a:rPr lang="en-US" sz="1500" dirty="0">
                      <a:solidFill>
                        <a:schemeClr val="bg1"/>
                      </a:solidFill>
                    </a:rPr>
                    <a:t> Set-up 1, Set-up 2 </a:t>
                  </a:r>
                  <a:r>
                    <a:rPr lang="en-US" sz="1500" dirty="0" err="1">
                      <a:solidFill>
                        <a:schemeClr val="bg1"/>
                      </a:solidFill>
                    </a:rPr>
                    <a:t>etc</a:t>
                  </a:r>
                  <a:r>
                    <a:rPr lang="en-US" sz="1500" dirty="0">
                      <a:solidFill>
                        <a:schemeClr val="bg1"/>
                      </a:solidFill>
                    </a:rPr>
                    <a:t>: </a:t>
                  </a:r>
                </a:p>
                <a:p>
                  <a:pPr marL="342900" indent="-342900">
                    <a:buFont typeface="Arial" charset="0"/>
                    <a:buChar char="•"/>
                  </a:pPr>
                  <a:r>
                    <a:rPr lang="en-US" sz="1500" dirty="0">
                      <a:solidFill>
                        <a:schemeClr val="bg1"/>
                      </a:solidFill>
                    </a:rPr>
                    <a:t>       </a:t>
                  </a:r>
                  <a:r>
                    <a:rPr lang="mr-IN" sz="1500" dirty="0">
                      <a:solidFill>
                        <a:schemeClr val="bg1"/>
                      </a:solidFill>
                    </a:rPr>
                    <a:t>–</a:t>
                  </a:r>
                  <a:r>
                    <a:rPr lang="en-US" sz="1500" dirty="0">
                      <a:solidFill>
                        <a:schemeClr val="bg1"/>
                      </a:solidFill>
                    </a:rPr>
                    <a:t> Camera</a:t>
                  </a:r>
                </a:p>
                <a:p>
                  <a:pPr marL="342900" indent="-342900">
                    <a:buFont typeface="Arial" charset="0"/>
                    <a:buChar char="•"/>
                  </a:pPr>
                  <a:r>
                    <a:rPr lang="en-US" sz="1500" dirty="0">
                      <a:solidFill>
                        <a:schemeClr val="bg1"/>
                      </a:solidFill>
                    </a:rPr>
                    <a:t>     </a:t>
                  </a:r>
                  <a:r>
                    <a:rPr lang="en-US" sz="1500" dirty="0" smtClean="0">
                      <a:solidFill>
                        <a:schemeClr val="bg1"/>
                      </a:solidFill>
                    </a:rPr>
                    <a:t>        </a:t>
                  </a:r>
                  <a:r>
                    <a:rPr lang="mr-IN" sz="1500" dirty="0">
                      <a:solidFill>
                        <a:schemeClr val="bg1"/>
                      </a:solidFill>
                    </a:rPr>
                    <a:t>–</a:t>
                  </a:r>
                  <a:r>
                    <a:rPr lang="en-US" sz="1500" dirty="0">
                      <a:solidFill>
                        <a:schemeClr val="bg1"/>
                      </a:solidFill>
                    </a:rPr>
                    <a:t> Tracking </a:t>
                  </a:r>
                </a:p>
              </p:txBody>
            </p:sp>
          </p:grpSp>
          <p:grpSp>
            <p:nvGrpSpPr>
              <p:cNvPr id="90" name="Group 89"/>
              <p:cNvGrpSpPr/>
              <p:nvPr/>
            </p:nvGrpSpPr>
            <p:grpSpPr>
              <a:xfrm>
                <a:off x="4644362" y="6225555"/>
                <a:ext cx="251932" cy="164436"/>
                <a:chOff x="4492630" y="4215396"/>
                <a:chExt cx="267974" cy="305479"/>
              </a:xfrm>
            </p:grpSpPr>
            <p:cxnSp>
              <p:nvCxnSpPr>
                <p:cNvPr id="91" name="Straight Connector 90"/>
                <p:cNvCxnSpPr/>
                <p:nvPr/>
              </p:nvCxnSpPr>
              <p:spPr>
                <a:xfrm flipH="1">
                  <a:off x="4492630" y="4215396"/>
                  <a:ext cx="267971" cy="150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H="1" flipV="1">
                  <a:off x="4492633" y="4366261"/>
                  <a:ext cx="267971" cy="154614"/>
                </a:xfrm>
                <a:prstGeom prst="line">
                  <a:avLst/>
                </a:prstGeom>
              </p:spPr>
              <p:style>
                <a:lnRef idx="1">
                  <a:schemeClr val="accent1"/>
                </a:lnRef>
                <a:fillRef idx="0">
                  <a:schemeClr val="accent1"/>
                </a:fillRef>
                <a:effectRef idx="0">
                  <a:schemeClr val="accent1"/>
                </a:effectRef>
                <a:fontRef idx="minor">
                  <a:schemeClr val="tx1"/>
                </a:fontRef>
              </p:style>
            </p:cxnSp>
          </p:grpSp>
        </p:grpSp>
        <p:cxnSp>
          <p:nvCxnSpPr>
            <p:cNvPr id="86" name="Straight Arrow Connector 85"/>
            <p:cNvCxnSpPr/>
            <p:nvPr/>
          </p:nvCxnSpPr>
          <p:spPr>
            <a:xfrm flipH="1">
              <a:off x="3652870" y="3819141"/>
              <a:ext cx="58023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09" name="TextBox 108"/>
          <p:cNvSpPr txBox="1"/>
          <p:nvPr/>
        </p:nvSpPr>
        <p:spPr>
          <a:xfrm>
            <a:off x="4970938" y="4272443"/>
            <a:ext cx="490301" cy="276999"/>
          </a:xfrm>
          <a:prstGeom prst="rect">
            <a:avLst/>
          </a:prstGeom>
          <a:noFill/>
        </p:spPr>
        <p:txBody>
          <a:bodyPr wrap="square" rtlCol="0">
            <a:spAutoFit/>
          </a:bodyPr>
          <a:lstStyle/>
          <a:p>
            <a:r>
              <a:rPr lang="en-US" sz="1200" dirty="0" smtClean="0">
                <a:solidFill>
                  <a:schemeClr val="bg1"/>
                </a:solidFill>
              </a:rPr>
              <a:t>S-1</a:t>
            </a:r>
            <a:endParaRPr lang="en-US" sz="1200" dirty="0">
              <a:solidFill>
                <a:schemeClr val="bg1"/>
              </a:solidFill>
            </a:endParaRPr>
          </a:p>
        </p:txBody>
      </p:sp>
      <p:sp>
        <p:nvSpPr>
          <p:cNvPr id="112" name="TextBox 111"/>
          <p:cNvSpPr txBox="1"/>
          <p:nvPr/>
        </p:nvSpPr>
        <p:spPr>
          <a:xfrm>
            <a:off x="5339547" y="5120619"/>
            <a:ext cx="490301" cy="276999"/>
          </a:xfrm>
          <a:prstGeom prst="rect">
            <a:avLst/>
          </a:prstGeom>
          <a:noFill/>
        </p:spPr>
        <p:txBody>
          <a:bodyPr wrap="square" rtlCol="0">
            <a:spAutoFit/>
          </a:bodyPr>
          <a:lstStyle/>
          <a:p>
            <a:r>
              <a:rPr lang="en-US" sz="1200" smtClean="0">
                <a:solidFill>
                  <a:schemeClr val="bg1"/>
                </a:solidFill>
              </a:rPr>
              <a:t>S-2</a:t>
            </a:r>
            <a:endParaRPr lang="en-US" sz="1200" dirty="0">
              <a:solidFill>
                <a:schemeClr val="bg1"/>
              </a:solidFill>
            </a:endParaRPr>
          </a:p>
        </p:txBody>
      </p:sp>
    </p:spTree>
    <p:extLst>
      <p:ext uri="{BB962C8B-B14F-4D97-AF65-F5344CB8AC3E}">
        <p14:creationId xmlns:p14="http://schemas.microsoft.com/office/powerpoint/2010/main" val="9949968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 name="TextBox 13"/>
          <p:cNvSpPr txBox="1"/>
          <p:nvPr/>
        </p:nvSpPr>
        <p:spPr>
          <a:xfrm>
            <a:off x="0" y="702898"/>
            <a:ext cx="12191999" cy="769441"/>
          </a:xfrm>
          <a:prstGeom prst="rect">
            <a:avLst/>
          </a:prstGeom>
          <a:noFill/>
        </p:spPr>
        <p:txBody>
          <a:bodyPr wrap="square" rtlCol="0">
            <a:spAutoFit/>
          </a:bodyPr>
          <a:lstStyle/>
          <a:p>
            <a:pPr algn="ctr"/>
            <a:r>
              <a:rPr lang="en-US" sz="2200" b="1" dirty="0">
                <a:solidFill>
                  <a:schemeClr val="bg1"/>
                </a:solidFill>
                <a:ea typeface="Lucida Handwriting" charset="0"/>
                <a:cs typeface="Lucida Handwriting" charset="0"/>
              </a:rPr>
              <a:t>SCENE 15 </a:t>
            </a:r>
            <a:r>
              <a:rPr lang="en-US" sz="2200" dirty="0">
                <a:solidFill>
                  <a:schemeClr val="bg1"/>
                </a:solidFill>
                <a:ea typeface="Lucida Handwriting" charset="0"/>
                <a:cs typeface="Lucida Handwriting" charset="0"/>
              </a:rPr>
              <a:t>(part 3) - </a:t>
            </a:r>
            <a:r>
              <a:rPr lang="en-US" sz="2200" dirty="0" smtClean="0">
                <a:solidFill>
                  <a:schemeClr val="bg1"/>
                </a:solidFill>
                <a:ea typeface="Lucida Handwriting" charset="0"/>
                <a:cs typeface="Lucida Handwriting" charset="0"/>
              </a:rPr>
              <a:t>5 </a:t>
            </a:r>
            <a:r>
              <a:rPr lang="en-US" sz="2200" dirty="0">
                <a:solidFill>
                  <a:schemeClr val="bg1"/>
                </a:solidFill>
                <a:ea typeface="Lucida Handwriting" charset="0"/>
                <a:cs typeface="Lucida Handwriting" charset="0"/>
              </a:rPr>
              <a:t>Set-Ups</a:t>
            </a:r>
          </a:p>
          <a:p>
            <a:pPr algn="ctr"/>
            <a:endParaRPr lang="en-US" sz="2200" dirty="0">
              <a:solidFill>
                <a:schemeClr val="bg1"/>
              </a:solidFill>
              <a:ea typeface="Lucida Handwriting" charset="0"/>
              <a:cs typeface="Lucida Handwriting" charset="0"/>
            </a:endParaRPr>
          </a:p>
        </p:txBody>
      </p:sp>
      <p:grpSp>
        <p:nvGrpSpPr>
          <p:cNvPr id="26" name="Group 25"/>
          <p:cNvGrpSpPr/>
          <p:nvPr/>
        </p:nvGrpSpPr>
        <p:grpSpPr>
          <a:xfrm>
            <a:off x="3506764" y="4553700"/>
            <a:ext cx="1885950" cy="1371600"/>
            <a:chOff x="1743031" y="3751343"/>
            <a:chExt cx="1885950" cy="1371600"/>
          </a:xfrm>
        </p:grpSpPr>
        <p:sp>
          <p:nvSpPr>
            <p:cNvPr id="2" name="Rectangle 1"/>
            <p:cNvSpPr/>
            <p:nvPr/>
          </p:nvSpPr>
          <p:spPr>
            <a:xfrm>
              <a:off x="1743031" y="3751343"/>
              <a:ext cx="1885950" cy="13716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p:cNvCxnSpPr/>
            <p:nvPr/>
          </p:nvCxnSpPr>
          <p:spPr>
            <a:xfrm flipV="1">
              <a:off x="1743031" y="3751343"/>
              <a:ext cx="414382" cy="43489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2" idx="0"/>
            </p:cNvCxnSpPr>
            <p:nvPr/>
          </p:nvCxnSpPr>
          <p:spPr>
            <a:xfrm flipV="1">
              <a:off x="1743031" y="3751343"/>
              <a:ext cx="942975" cy="9778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1950222" y="3751343"/>
              <a:ext cx="1264466" cy="1371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2" idx="2"/>
            </p:cNvCxnSpPr>
            <p:nvPr/>
          </p:nvCxnSpPr>
          <p:spPr>
            <a:xfrm flipV="1">
              <a:off x="2686006" y="3968790"/>
              <a:ext cx="942975" cy="115415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3214688" y="4624451"/>
              <a:ext cx="414293" cy="49849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7" name="TextBox 26"/>
          <p:cNvSpPr txBox="1"/>
          <p:nvPr/>
        </p:nvSpPr>
        <p:spPr>
          <a:xfrm>
            <a:off x="6598769" y="3880440"/>
            <a:ext cx="366991" cy="369332"/>
          </a:xfrm>
          <a:prstGeom prst="rect">
            <a:avLst/>
          </a:prstGeom>
          <a:noFill/>
        </p:spPr>
        <p:txBody>
          <a:bodyPr wrap="square" rtlCol="0">
            <a:spAutoFit/>
          </a:bodyPr>
          <a:lstStyle/>
          <a:p>
            <a:r>
              <a:rPr lang="en-US" dirty="0">
                <a:solidFill>
                  <a:schemeClr val="bg1"/>
                </a:solidFill>
              </a:rPr>
              <a:t>R</a:t>
            </a:r>
          </a:p>
        </p:txBody>
      </p:sp>
      <p:grpSp>
        <p:nvGrpSpPr>
          <p:cNvPr id="50" name="Group 49"/>
          <p:cNvGrpSpPr/>
          <p:nvPr/>
        </p:nvGrpSpPr>
        <p:grpSpPr>
          <a:xfrm>
            <a:off x="8301507" y="1972548"/>
            <a:ext cx="271893" cy="288126"/>
            <a:chOff x="5789254" y="2746093"/>
            <a:chExt cx="271893" cy="288126"/>
          </a:xfrm>
        </p:grpSpPr>
        <p:cxnSp>
          <p:nvCxnSpPr>
            <p:cNvPr id="51" name="Straight Connector 50"/>
            <p:cNvCxnSpPr/>
            <p:nvPr/>
          </p:nvCxnSpPr>
          <p:spPr>
            <a:xfrm flipV="1">
              <a:off x="5789254" y="2850746"/>
              <a:ext cx="271893" cy="183473"/>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H="1" flipV="1">
              <a:off x="5789254" y="2746093"/>
              <a:ext cx="269666" cy="104816"/>
            </a:xfrm>
            <a:prstGeom prst="line">
              <a:avLst/>
            </a:prstGeom>
          </p:spPr>
          <p:style>
            <a:lnRef idx="1">
              <a:schemeClr val="accent1"/>
            </a:lnRef>
            <a:fillRef idx="0">
              <a:schemeClr val="accent1"/>
            </a:fillRef>
            <a:effectRef idx="0">
              <a:schemeClr val="accent1"/>
            </a:effectRef>
            <a:fontRef idx="minor">
              <a:schemeClr val="tx1"/>
            </a:fontRef>
          </p:style>
        </p:cxnSp>
      </p:grpSp>
      <p:sp>
        <p:nvSpPr>
          <p:cNvPr id="60" name="TextBox 59"/>
          <p:cNvSpPr txBox="1"/>
          <p:nvPr/>
        </p:nvSpPr>
        <p:spPr>
          <a:xfrm>
            <a:off x="7493929" y="3869960"/>
            <a:ext cx="706414" cy="369332"/>
          </a:xfrm>
          <a:prstGeom prst="rect">
            <a:avLst/>
          </a:prstGeom>
          <a:noFill/>
        </p:spPr>
        <p:txBody>
          <a:bodyPr wrap="square" rtlCol="0">
            <a:spAutoFit/>
          </a:bodyPr>
          <a:lstStyle/>
          <a:p>
            <a:r>
              <a:rPr lang="en-US" dirty="0">
                <a:solidFill>
                  <a:schemeClr val="bg1"/>
                </a:solidFill>
              </a:rPr>
              <a:t>MCU</a:t>
            </a:r>
          </a:p>
        </p:txBody>
      </p:sp>
      <p:sp>
        <p:nvSpPr>
          <p:cNvPr id="61" name="TextBox 60"/>
          <p:cNvSpPr txBox="1"/>
          <p:nvPr/>
        </p:nvSpPr>
        <p:spPr>
          <a:xfrm>
            <a:off x="8474120" y="2029213"/>
            <a:ext cx="706414" cy="369332"/>
          </a:xfrm>
          <a:prstGeom prst="rect">
            <a:avLst/>
          </a:prstGeom>
          <a:noFill/>
        </p:spPr>
        <p:txBody>
          <a:bodyPr wrap="square" rtlCol="0">
            <a:spAutoFit/>
          </a:bodyPr>
          <a:lstStyle/>
          <a:p>
            <a:r>
              <a:rPr lang="en-US">
                <a:solidFill>
                  <a:schemeClr val="bg1"/>
                </a:solidFill>
              </a:rPr>
              <a:t>MCU</a:t>
            </a:r>
            <a:endParaRPr lang="en-US" dirty="0">
              <a:solidFill>
                <a:schemeClr val="bg1"/>
              </a:solidFill>
            </a:endParaRPr>
          </a:p>
        </p:txBody>
      </p:sp>
      <p:cxnSp>
        <p:nvCxnSpPr>
          <p:cNvPr id="69" name="Straight Connector 68"/>
          <p:cNvCxnSpPr/>
          <p:nvPr/>
        </p:nvCxnSpPr>
        <p:spPr>
          <a:xfrm flipH="1">
            <a:off x="6869134" y="2796928"/>
            <a:ext cx="19049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93" name="Group 92"/>
          <p:cNvGrpSpPr/>
          <p:nvPr/>
        </p:nvGrpSpPr>
        <p:grpSpPr>
          <a:xfrm>
            <a:off x="5507014" y="1361157"/>
            <a:ext cx="3673520" cy="4411356"/>
            <a:chOff x="4530680" y="1752600"/>
            <a:chExt cx="3673520" cy="4411356"/>
          </a:xfrm>
        </p:grpSpPr>
        <p:cxnSp>
          <p:nvCxnSpPr>
            <p:cNvPr id="65" name="Straight Connector 64"/>
            <p:cNvCxnSpPr/>
            <p:nvPr/>
          </p:nvCxnSpPr>
          <p:spPr>
            <a:xfrm>
              <a:off x="4530680" y="4255531"/>
              <a:ext cx="1552619" cy="1635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6083299" y="3188371"/>
              <a:ext cx="12700" cy="10835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V="1">
              <a:off x="5892800" y="1752600"/>
              <a:ext cx="0" cy="143577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5892800" y="1752600"/>
              <a:ext cx="2311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8204200" y="1752600"/>
              <a:ext cx="0" cy="143577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H="1">
              <a:off x="6845300" y="3188371"/>
              <a:ext cx="13589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6845300" y="3188371"/>
              <a:ext cx="0" cy="10835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6845300" y="4271883"/>
              <a:ext cx="8509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7696200" y="4271883"/>
              <a:ext cx="0" cy="67326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7696200" y="4945143"/>
              <a:ext cx="266700" cy="21744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7696200" y="5292217"/>
              <a:ext cx="0" cy="87173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01" name="TextBox 100"/>
          <p:cNvSpPr txBox="1"/>
          <p:nvPr/>
        </p:nvSpPr>
        <p:spPr>
          <a:xfrm>
            <a:off x="2930360" y="5619199"/>
            <a:ext cx="706414" cy="369332"/>
          </a:xfrm>
          <a:prstGeom prst="rect">
            <a:avLst/>
          </a:prstGeom>
          <a:noFill/>
        </p:spPr>
        <p:txBody>
          <a:bodyPr wrap="square" rtlCol="0">
            <a:spAutoFit/>
          </a:bodyPr>
          <a:lstStyle/>
          <a:p>
            <a:r>
              <a:rPr lang="en-US">
                <a:solidFill>
                  <a:schemeClr val="bg1"/>
                </a:solidFill>
              </a:rPr>
              <a:t>Pool</a:t>
            </a:r>
            <a:endParaRPr lang="en-US" dirty="0">
              <a:solidFill>
                <a:schemeClr val="bg1"/>
              </a:solidFill>
            </a:endParaRPr>
          </a:p>
        </p:txBody>
      </p:sp>
      <p:sp>
        <p:nvSpPr>
          <p:cNvPr id="102" name="TextBox 101"/>
          <p:cNvSpPr txBox="1"/>
          <p:nvPr/>
        </p:nvSpPr>
        <p:spPr>
          <a:xfrm>
            <a:off x="9260692" y="1289618"/>
            <a:ext cx="1013608" cy="369332"/>
          </a:xfrm>
          <a:prstGeom prst="rect">
            <a:avLst/>
          </a:prstGeom>
          <a:noFill/>
        </p:spPr>
        <p:txBody>
          <a:bodyPr wrap="square" rtlCol="0">
            <a:spAutoFit/>
          </a:bodyPr>
          <a:lstStyle/>
          <a:p>
            <a:r>
              <a:rPr lang="en-US">
                <a:solidFill>
                  <a:schemeClr val="bg1"/>
                </a:solidFill>
              </a:rPr>
              <a:t>Lounge</a:t>
            </a:r>
            <a:endParaRPr lang="en-US" dirty="0">
              <a:solidFill>
                <a:schemeClr val="bg1"/>
              </a:solidFill>
            </a:endParaRPr>
          </a:p>
        </p:txBody>
      </p:sp>
      <p:sp>
        <p:nvSpPr>
          <p:cNvPr id="103" name="TextBox 102"/>
          <p:cNvSpPr txBox="1"/>
          <p:nvPr/>
        </p:nvSpPr>
        <p:spPr>
          <a:xfrm>
            <a:off x="6956362" y="2093869"/>
            <a:ext cx="366991" cy="369332"/>
          </a:xfrm>
          <a:prstGeom prst="rect">
            <a:avLst/>
          </a:prstGeom>
          <a:noFill/>
        </p:spPr>
        <p:txBody>
          <a:bodyPr wrap="square" rtlCol="0">
            <a:spAutoFit/>
          </a:bodyPr>
          <a:lstStyle/>
          <a:p>
            <a:r>
              <a:rPr lang="en-US" dirty="0">
                <a:solidFill>
                  <a:schemeClr val="bg1"/>
                </a:solidFill>
              </a:rPr>
              <a:t>P</a:t>
            </a:r>
          </a:p>
        </p:txBody>
      </p:sp>
      <p:sp>
        <p:nvSpPr>
          <p:cNvPr id="104" name="Oval 103"/>
          <p:cNvSpPr/>
          <p:nvPr/>
        </p:nvSpPr>
        <p:spPr>
          <a:xfrm>
            <a:off x="7217152" y="202119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TextBox 104"/>
          <p:cNvSpPr txBox="1"/>
          <p:nvPr/>
        </p:nvSpPr>
        <p:spPr>
          <a:xfrm>
            <a:off x="7953956" y="1787882"/>
            <a:ext cx="366991" cy="369332"/>
          </a:xfrm>
          <a:prstGeom prst="rect">
            <a:avLst/>
          </a:prstGeom>
          <a:noFill/>
        </p:spPr>
        <p:txBody>
          <a:bodyPr wrap="square" rtlCol="0">
            <a:spAutoFit/>
          </a:bodyPr>
          <a:lstStyle/>
          <a:p>
            <a:r>
              <a:rPr lang="en-US" dirty="0">
                <a:solidFill>
                  <a:schemeClr val="bg1"/>
                </a:solidFill>
              </a:rPr>
              <a:t>M</a:t>
            </a:r>
          </a:p>
        </p:txBody>
      </p:sp>
      <p:sp>
        <p:nvSpPr>
          <p:cNvPr id="106" name="Oval 105"/>
          <p:cNvSpPr/>
          <p:nvPr/>
        </p:nvSpPr>
        <p:spPr>
          <a:xfrm>
            <a:off x="7701503" y="189286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6" name="Group 55"/>
          <p:cNvGrpSpPr/>
          <p:nvPr/>
        </p:nvGrpSpPr>
        <p:grpSpPr>
          <a:xfrm>
            <a:off x="7269382" y="3815502"/>
            <a:ext cx="271893" cy="288126"/>
            <a:chOff x="5789254" y="2746093"/>
            <a:chExt cx="271893" cy="288126"/>
          </a:xfrm>
        </p:grpSpPr>
        <p:cxnSp>
          <p:nvCxnSpPr>
            <p:cNvPr id="57" name="Straight Connector 56"/>
            <p:cNvCxnSpPr/>
            <p:nvPr/>
          </p:nvCxnSpPr>
          <p:spPr>
            <a:xfrm flipV="1">
              <a:off x="5789254" y="2850746"/>
              <a:ext cx="271893" cy="183473"/>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H="1" flipV="1">
              <a:off x="5789254" y="2746093"/>
              <a:ext cx="269666" cy="104816"/>
            </a:xfrm>
            <a:prstGeom prst="line">
              <a:avLst/>
            </a:prstGeom>
          </p:spPr>
          <p:style>
            <a:lnRef idx="1">
              <a:schemeClr val="accent1"/>
            </a:lnRef>
            <a:fillRef idx="0">
              <a:schemeClr val="accent1"/>
            </a:fillRef>
            <a:effectRef idx="0">
              <a:schemeClr val="accent1"/>
            </a:effectRef>
            <a:fontRef idx="minor">
              <a:schemeClr val="tx1"/>
            </a:fontRef>
          </p:style>
        </p:cxnSp>
      </p:grpSp>
      <p:sp>
        <p:nvSpPr>
          <p:cNvPr id="59" name="Oval 58"/>
          <p:cNvSpPr/>
          <p:nvPr/>
        </p:nvSpPr>
        <p:spPr>
          <a:xfrm>
            <a:off x="6869134" y="3946159"/>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3" name="Group 62"/>
          <p:cNvGrpSpPr/>
          <p:nvPr/>
        </p:nvGrpSpPr>
        <p:grpSpPr>
          <a:xfrm>
            <a:off x="7023174" y="4302114"/>
            <a:ext cx="350007" cy="297193"/>
            <a:chOff x="5942222" y="2531772"/>
            <a:chExt cx="342729" cy="319138"/>
          </a:xfrm>
        </p:grpSpPr>
        <p:cxnSp>
          <p:nvCxnSpPr>
            <p:cNvPr id="64" name="Straight Connector 63"/>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68" name="TextBox 67"/>
          <p:cNvSpPr txBox="1"/>
          <p:nvPr/>
        </p:nvSpPr>
        <p:spPr>
          <a:xfrm>
            <a:off x="7059633" y="4566847"/>
            <a:ext cx="706414" cy="369332"/>
          </a:xfrm>
          <a:prstGeom prst="rect">
            <a:avLst/>
          </a:prstGeom>
          <a:noFill/>
        </p:spPr>
        <p:txBody>
          <a:bodyPr wrap="square" rtlCol="0">
            <a:spAutoFit/>
          </a:bodyPr>
          <a:lstStyle/>
          <a:p>
            <a:r>
              <a:rPr lang="en-US" dirty="0">
                <a:solidFill>
                  <a:schemeClr val="bg1"/>
                </a:solidFill>
              </a:rPr>
              <a:t>OTS</a:t>
            </a:r>
          </a:p>
        </p:txBody>
      </p:sp>
      <p:sp>
        <p:nvSpPr>
          <p:cNvPr id="70" name="TextBox 69"/>
          <p:cNvSpPr txBox="1"/>
          <p:nvPr/>
        </p:nvSpPr>
        <p:spPr>
          <a:xfrm>
            <a:off x="6264846" y="2046930"/>
            <a:ext cx="706414" cy="369332"/>
          </a:xfrm>
          <a:prstGeom prst="rect">
            <a:avLst/>
          </a:prstGeom>
          <a:noFill/>
        </p:spPr>
        <p:txBody>
          <a:bodyPr wrap="square" rtlCol="0">
            <a:spAutoFit/>
          </a:bodyPr>
          <a:lstStyle/>
          <a:p>
            <a:r>
              <a:rPr lang="en-US">
                <a:solidFill>
                  <a:schemeClr val="bg1"/>
                </a:solidFill>
              </a:rPr>
              <a:t>MCU</a:t>
            </a:r>
            <a:endParaRPr lang="en-US" dirty="0">
              <a:solidFill>
                <a:schemeClr val="bg1"/>
              </a:solidFill>
            </a:endParaRPr>
          </a:p>
        </p:txBody>
      </p:sp>
      <p:grpSp>
        <p:nvGrpSpPr>
          <p:cNvPr id="71" name="Group 70"/>
          <p:cNvGrpSpPr/>
          <p:nvPr/>
        </p:nvGrpSpPr>
        <p:grpSpPr>
          <a:xfrm flipH="1">
            <a:off x="6756852" y="2234848"/>
            <a:ext cx="342004" cy="225055"/>
            <a:chOff x="5789251" y="2697718"/>
            <a:chExt cx="271896" cy="197976"/>
          </a:xfrm>
        </p:grpSpPr>
        <p:cxnSp>
          <p:nvCxnSpPr>
            <p:cNvPr id="72" name="Straight Connector 71"/>
            <p:cNvCxnSpPr/>
            <p:nvPr/>
          </p:nvCxnSpPr>
          <p:spPr>
            <a:xfrm flipV="1">
              <a:off x="5789251" y="2850748"/>
              <a:ext cx="271896" cy="44946"/>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H="1" flipV="1">
              <a:off x="5870027" y="2697718"/>
              <a:ext cx="188893" cy="153192"/>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76" name="Group 75"/>
          <p:cNvGrpSpPr/>
          <p:nvPr/>
        </p:nvGrpSpPr>
        <p:grpSpPr>
          <a:xfrm>
            <a:off x="7539047" y="2494876"/>
            <a:ext cx="350229" cy="197875"/>
            <a:chOff x="5868922" y="2638424"/>
            <a:chExt cx="342946" cy="212487"/>
          </a:xfrm>
        </p:grpSpPr>
        <p:cxnSp>
          <p:nvCxnSpPr>
            <p:cNvPr id="78" name="Straight Connector 77"/>
            <p:cNvCxnSpPr/>
            <p:nvPr/>
          </p:nvCxnSpPr>
          <p:spPr>
            <a:xfrm>
              <a:off x="5868922" y="2711093"/>
              <a:ext cx="192226" cy="139652"/>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flipV="1">
              <a:off x="6058921" y="2638424"/>
              <a:ext cx="152947" cy="212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82" name="TextBox 81"/>
          <p:cNvSpPr txBox="1"/>
          <p:nvPr/>
        </p:nvSpPr>
        <p:spPr>
          <a:xfrm>
            <a:off x="7753455" y="2474560"/>
            <a:ext cx="542758" cy="369332"/>
          </a:xfrm>
          <a:prstGeom prst="rect">
            <a:avLst/>
          </a:prstGeom>
          <a:noFill/>
        </p:spPr>
        <p:txBody>
          <a:bodyPr wrap="square" rtlCol="0">
            <a:spAutoFit/>
          </a:bodyPr>
          <a:lstStyle/>
          <a:p>
            <a:r>
              <a:rPr lang="en-US">
                <a:solidFill>
                  <a:schemeClr val="bg1"/>
                </a:solidFill>
              </a:rPr>
              <a:t>MS</a:t>
            </a:r>
            <a:endParaRPr lang="en-US" dirty="0">
              <a:solidFill>
                <a:schemeClr val="bg1"/>
              </a:solidFill>
            </a:endParaRPr>
          </a:p>
        </p:txBody>
      </p:sp>
      <p:sp>
        <p:nvSpPr>
          <p:cNvPr id="3" name="Slide Number Placeholder 2"/>
          <p:cNvSpPr>
            <a:spLocks noGrp="1"/>
          </p:cNvSpPr>
          <p:nvPr>
            <p:ph type="sldNum" sz="quarter" idx="12"/>
          </p:nvPr>
        </p:nvSpPr>
        <p:spPr/>
        <p:txBody>
          <a:bodyPr/>
          <a:lstStyle/>
          <a:p>
            <a:r>
              <a:rPr lang="en-US" dirty="0" smtClean="0"/>
              <a:t>22</a:t>
            </a:r>
            <a:endParaRPr lang="en-US" dirty="0"/>
          </a:p>
        </p:txBody>
      </p:sp>
      <p:grpSp>
        <p:nvGrpSpPr>
          <p:cNvPr id="109" name="Group 108"/>
          <p:cNvGrpSpPr/>
          <p:nvPr/>
        </p:nvGrpSpPr>
        <p:grpSpPr>
          <a:xfrm>
            <a:off x="1340176" y="1417122"/>
            <a:ext cx="6381838" cy="1938992"/>
            <a:chOff x="1340176" y="2052122"/>
            <a:chExt cx="6381838" cy="1938992"/>
          </a:xfrm>
        </p:grpSpPr>
        <p:grpSp>
          <p:nvGrpSpPr>
            <p:cNvPr id="110" name="Group 109"/>
            <p:cNvGrpSpPr/>
            <p:nvPr/>
          </p:nvGrpSpPr>
          <p:grpSpPr>
            <a:xfrm>
              <a:off x="1340176" y="2052122"/>
              <a:ext cx="6381838" cy="1938992"/>
              <a:chOff x="2579945" y="4751465"/>
              <a:chExt cx="5499335" cy="1938992"/>
            </a:xfrm>
          </p:grpSpPr>
          <p:grpSp>
            <p:nvGrpSpPr>
              <p:cNvPr id="112" name="Group 111"/>
              <p:cNvGrpSpPr/>
              <p:nvPr/>
            </p:nvGrpSpPr>
            <p:grpSpPr>
              <a:xfrm>
                <a:off x="2579945" y="4751465"/>
                <a:ext cx="5499335" cy="1938992"/>
                <a:chOff x="2500479" y="4769940"/>
                <a:chExt cx="5499335" cy="1938992"/>
              </a:xfrm>
            </p:grpSpPr>
            <p:sp>
              <p:nvSpPr>
                <p:cNvPr id="116" name="TextBox 115"/>
                <p:cNvSpPr txBox="1"/>
                <p:nvPr/>
              </p:nvSpPr>
              <p:spPr>
                <a:xfrm>
                  <a:off x="2500479" y="4769940"/>
                  <a:ext cx="3612546" cy="1246495"/>
                </a:xfrm>
                <a:prstGeom prst="rect">
                  <a:avLst/>
                </a:prstGeom>
                <a:noFill/>
              </p:spPr>
              <p:txBody>
                <a:bodyPr wrap="square" rtlCol="0">
                  <a:spAutoFit/>
                </a:bodyPr>
                <a:lstStyle/>
                <a:p>
                  <a:r>
                    <a:rPr lang="en-US" sz="1500" dirty="0">
                      <a:solidFill>
                        <a:schemeClr val="bg1"/>
                      </a:solidFill>
                    </a:rPr>
                    <a:t>Character Key:</a:t>
                  </a:r>
                </a:p>
                <a:p>
                  <a:endParaRPr lang="en-US" sz="1500" dirty="0">
                    <a:solidFill>
                      <a:schemeClr val="bg1"/>
                    </a:solidFill>
                  </a:endParaRPr>
                </a:p>
                <a:p>
                  <a:pPr marL="342900" indent="-342900">
                    <a:buFont typeface="Arial" charset="0"/>
                    <a:buChar char="•"/>
                  </a:pPr>
                  <a:r>
                    <a:rPr lang="en-US" sz="1500" dirty="0">
                      <a:solidFill>
                        <a:schemeClr val="bg1"/>
                      </a:solidFill>
                    </a:rPr>
                    <a:t>R </a:t>
                  </a:r>
                  <a:r>
                    <a:rPr lang="mr-IN" sz="1500" dirty="0">
                      <a:solidFill>
                        <a:schemeClr val="bg1"/>
                      </a:solidFill>
                    </a:rPr>
                    <a:t>–</a:t>
                  </a:r>
                  <a:r>
                    <a:rPr lang="en-US" sz="1500" dirty="0">
                      <a:solidFill>
                        <a:schemeClr val="bg1"/>
                      </a:solidFill>
                    </a:rPr>
                    <a:t> Ryann</a:t>
                  </a:r>
                </a:p>
                <a:p>
                  <a:pPr marL="342900" indent="-342900">
                    <a:buFont typeface="Arial" charset="0"/>
                    <a:buChar char="•"/>
                  </a:pPr>
                  <a:r>
                    <a:rPr lang="en-US" sz="1500" dirty="0">
                      <a:solidFill>
                        <a:schemeClr val="bg1"/>
                      </a:solidFill>
                    </a:rPr>
                    <a:t>M </a:t>
                  </a:r>
                  <a:r>
                    <a:rPr lang="mr-IN" sz="1500" dirty="0">
                      <a:solidFill>
                        <a:schemeClr val="bg1"/>
                      </a:solidFill>
                    </a:rPr>
                    <a:t>–</a:t>
                  </a:r>
                  <a:r>
                    <a:rPr lang="en-US" sz="1500" dirty="0">
                      <a:solidFill>
                        <a:schemeClr val="bg1"/>
                      </a:solidFill>
                    </a:rPr>
                    <a:t> Maree</a:t>
                  </a:r>
                </a:p>
                <a:p>
                  <a:pPr marL="342900" indent="-342900">
                    <a:buFont typeface="Arial" charset="0"/>
                    <a:buChar char="•"/>
                  </a:pPr>
                  <a:r>
                    <a:rPr lang="en-US" sz="1500" dirty="0">
                      <a:solidFill>
                        <a:schemeClr val="bg1"/>
                      </a:solidFill>
                    </a:rPr>
                    <a:t>P </a:t>
                  </a:r>
                  <a:r>
                    <a:rPr lang="mr-IN" sz="1500" dirty="0">
                      <a:solidFill>
                        <a:schemeClr val="bg1"/>
                      </a:solidFill>
                    </a:rPr>
                    <a:t>–</a:t>
                  </a:r>
                  <a:r>
                    <a:rPr lang="en-US" sz="1500" dirty="0">
                      <a:solidFill>
                        <a:schemeClr val="bg1"/>
                      </a:solidFill>
                    </a:rPr>
                    <a:t> Paul</a:t>
                  </a:r>
                </a:p>
              </p:txBody>
            </p:sp>
            <p:sp>
              <p:nvSpPr>
                <p:cNvPr id="117" name="TextBox 116"/>
                <p:cNvSpPr txBox="1"/>
                <p:nvPr/>
              </p:nvSpPr>
              <p:spPr>
                <a:xfrm>
                  <a:off x="4226236" y="4769940"/>
                  <a:ext cx="3773578" cy="1938992"/>
                </a:xfrm>
                <a:prstGeom prst="rect">
                  <a:avLst/>
                </a:prstGeom>
                <a:noFill/>
              </p:spPr>
              <p:txBody>
                <a:bodyPr wrap="square" rtlCol="0">
                  <a:spAutoFit/>
                </a:bodyPr>
                <a:lstStyle/>
                <a:p>
                  <a:r>
                    <a:rPr lang="en-US" sz="1500" dirty="0">
                      <a:solidFill>
                        <a:schemeClr val="bg1"/>
                      </a:solidFill>
                    </a:rPr>
                    <a:t>Camera Key:</a:t>
                  </a:r>
                </a:p>
                <a:p>
                  <a:endParaRPr lang="en-US" sz="1500" dirty="0">
                    <a:solidFill>
                      <a:schemeClr val="bg1"/>
                    </a:solidFill>
                  </a:endParaRPr>
                </a:p>
                <a:p>
                  <a:pPr marL="342900" indent="-342900">
                    <a:buFont typeface="Arial" charset="0"/>
                    <a:buChar char="•"/>
                  </a:pPr>
                  <a:r>
                    <a:rPr lang="en-US" sz="1500" dirty="0">
                      <a:solidFill>
                        <a:schemeClr val="bg1"/>
                      </a:solidFill>
                    </a:rPr>
                    <a:t>MS </a:t>
                  </a:r>
                  <a:r>
                    <a:rPr lang="mr-IN" sz="1500" dirty="0">
                      <a:solidFill>
                        <a:schemeClr val="bg1"/>
                      </a:solidFill>
                    </a:rPr>
                    <a:t>–</a:t>
                  </a:r>
                  <a:r>
                    <a:rPr lang="en-US" sz="1500" dirty="0">
                      <a:solidFill>
                        <a:schemeClr val="bg1"/>
                      </a:solidFill>
                    </a:rPr>
                    <a:t> Medium Shot</a:t>
                  </a:r>
                </a:p>
                <a:p>
                  <a:pPr marL="342900" indent="-342900">
                    <a:buFont typeface="Arial" charset="0"/>
                    <a:buChar char="•"/>
                  </a:pPr>
                  <a:r>
                    <a:rPr lang="en-US" sz="1500" dirty="0">
                      <a:solidFill>
                        <a:schemeClr val="bg1"/>
                      </a:solidFill>
                    </a:rPr>
                    <a:t>MCU </a:t>
                  </a:r>
                  <a:r>
                    <a:rPr lang="mr-IN" sz="1500" dirty="0">
                      <a:solidFill>
                        <a:schemeClr val="bg1"/>
                      </a:solidFill>
                    </a:rPr>
                    <a:t>–</a:t>
                  </a:r>
                  <a:r>
                    <a:rPr lang="en-US" sz="1500" dirty="0">
                      <a:solidFill>
                        <a:schemeClr val="bg1"/>
                      </a:solidFill>
                    </a:rPr>
                    <a:t> Medium Close-Up</a:t>
                  </a:r>
                </a:p>
                <a:p>
                  <a:pPr marL="342900" indent="-342900">
                    <a:buFont typeface="Arial" charset="0"/>
                    <a:buChar char="•"/>
                  </a:pPr>
                  <a:r>
                    <a:rPr lang="en-US" sz="1500" dirty="0">
                      <a:solidFill>
                        <a:schemeClr val="bg1"/>
                      </a:solidFill>
                    </a:rPr>
                    <a:t>OTS </a:t>
                  </a:r>
                  <a:r>
                    <a:rPr lang="mr-IN" sz="1500" dirty="0">
                      <a:solidFill>
                        <a:schemeClr val="bg1"/>
                      </a:solidFill>
                    </a:rPr>
                    <a:t>–</a:t>
                  </a:r>
                  <a:r>
                    <a:rPr lang="en-US" sz="1500" dirty="0">
                      <a:solidFill>
                        <a:schemeClr val="bg1"/>
                      </a:solidFill>
                    </a:rPr>
                    <a:t> Over the Shoulder</a:t>
                  </a:r>
                </a:p>
                <a:p>
                  <a:pPr marL="342900" indent="-342900">
                    <a:buFont typeface="Arial" charset="0"/>
                    <a:buChar char="•"/>
                  </a:pPr>
                  <a:r>
                    <a:rPr lang="en-US" sz="1500" dirty="0">
                      <a:solidFill>
                        <a:schemeClr val="bg1"/>
                      </a:solidFill>
                    </a:rPr>
                    <a:t>S-1, S-2 </a:t>
                  </a:r>
                  <a:r>
                    <a:rPr lang="en-US" sz="1500" dirty="0" err="1">
                      <a:solidFill>
                        <a:schemeClr val="bg1"/>
                      </a:solidFill>
                    </a:rPr>
                    <a:t>etc</a:t>
                  </a:r>
                  <a:r>
                    <a:rPr lang="en-US" sz="1500" dirty="0">
                      <a:solidFill>
                        <a:schemeClr val="bg1"/>
                      </a:solidFill>
                    </a:rPr>
                    <a:t>: </a:t>
                  </a:r>
                  <a:r>
                    <a:rPr lang="mr-IN" sz="1500" dirty="0">
                      <a:solidFill>
                        <a:schemeClr val="bg1"/>
                      </a:solidFill>
                    </a:rPr>
                    <a:t>–</a:t>
                  </a:r>
                  <a:r>
                    <a:rPr lang="en-US" sz="1500" dirty="0">
                      <a:solidFill>
                        <a:schemeClr val="bg1"/>
                      </a:solidFill>
                    </a:rPr>
                    <a:t> Set-up 1, Set-up 2 </a:t>
                  </a:r>
                  <a:r>
                    <a:rPr lang="en-US" sz="1500" dirty="0" err="1">
                      <a:solidFill>
                        <a:schemeClr val="bg1"/>
                      </a:solidFill>
                    </a:rPr>
                    <a:t>etc</a:t>
                  </a:r>
                  <a:r>
                    <a:rPr lang="en-US" sz="1500" dirty="0">
                      <a:solidFill>
                        <a:schemeClr val="bg1"/>
                      </a:solidFill>
                    </a:rPr>
                    <a:t>: </a:t>
                  </a:r>
                </a:p>
                <a:p>
                  <a:pPr marL="342900" indent="-342900">
                    <a:buFont typeface="Arial" charset="0"/>
                    <a:buChar char="•"/>
                  </a:pPr>
                  <a:r>
                    <a:rPr lang="en-US" sz="1500" dirty="0">
                      <a:solidFill>
                        <a:schemeClr val="bg1"/>
                      </a:solidFill>
                    </a:rPr>
                    <a:t>       </a:t>
                  </a:r>
                  <a:r>
                    <a:rPr lang="mr-IN" sz="1500" dirty="0">
                      <a:solidFill>
                        <a:schemeClr val="bg1"/>
                      </a:solidFill>
                    </a:rPr>
                    <a:t>–</a:t>
                  </a:r>
                  <a:r>
                    <a:rPr lang="en-US" sz="1500" dirty="0">
                      <a:solidFill>
                        <a:schemeClr val="bg1"/>
                      </a:solidFill>
                    </a:rPr>
                    <a:t> Camera</a:t>
                  </a:r>
                </a:p>
                <a:p>
                  <a:pPr marL="342900" indent="-342900">
                    <a:buFont typeface="Arial" charset="0"/>
                    <a:buChar char="•"/>
                  </a:pPr>
                  <a:r>
                    <a:rPr lang="en-US" sz="1500" dirty="0">
                      <a:solidFill>
                        <a:schemeClr val="bg1"/>
                      </a:solidFill>
                    </a:rPr>
                    <a:t>     </a:t>
                  </a:r>
                  <a:r>
                    <a:rPr lang="en-US" sz="1500" dirty="0" smtClean="0">
                      <a:solidFill>
                        <a:schemeClr val="bg1"/>
                      </a:solidFill>
                    </a:rPr>
                    <a:t>        </a:t>
                  </a:r>
                  <a:r>
                    <a:rPr lang="mr-IN" sz="1500" dirty="0">
                      <a:solidFill>
                        <a:schemeClr val="bg1"/>
                      </a:solidFill>
                    </a:rPr>
                    <a:t>–</a:t>
                  </a:r>
                  <a:r>
                    <a:rPr lang="en-US" sz="1500" dirty="0">
                      <a:solidFill>
                        <a:schemeClr val="bg1"/>
                      </a:solidFill>
                    </a:rPr>
                    <a:t> Tracking </a:t>
                  </a:r>
                </a:p>
              </p:txBody>
            </p:sp>
          </p:grpSp>
          <p:grpSp>
            <p:nvGrpSpPr>
              <p:cNvPr id="113" name="Group 112"/>
              <p:cNvGrpSpPr/>
              <p:nvPr/>
            </p:nvGrpSpPr>
            <p:grpSpPr>
              <a:xfrm>
                <a:off x="4644362" y="6225555"/>
                <a:ext cx="251932" cy="164436"/>
                <a:chOff x="4492630" y="4215396"/>
                <a:chExt cx="267974" cy="305479"/>
              </a:xfrm>
            </p:grpSpPr>
            <p:cxnSp>
              <p:nvCxnSpPr>
                <p:cNvPr id="114" name="Straight Connector 113"/>
                <p:cNvCxnSpPr/>
                <p:nvPr/>
              </p:nvCxnSpPr>
              <p:spPr>
                <a:xfrm flipH="1">
                  <a:off x="4492630" y="4215396"/>
                  <a:ext cx="267971" cy="150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H="1" flipV="1">
                  <a:off x="4492633" y="4366261"/>
                  <a:ext cx="267971" cy="154614"/>
                </a:xfrm>
                <a:prstGeom prst="line">
                  <a:avLst/>
                </a:prstGeom>
              </p:spPr>
              <p:style>
                <a:lnRef idx="1">
                  <a:schemeClr val="accent1"/>
                </a:lnRef>
                <a:fillRef idx="0">
                  <a:schemeClr val="accent1"/>
                </a:fillRef>
                <a:effectRef idx="0">
                  <a:schemeClr val="accent1"/>
                </a:effectRef>
                <a:fontRef idx="minor">
                  <a:schemeClr val="tx1"/>
                </a:fontRef>
              </p:style>
            </p:cxnSp>
          </p:grpSp>
        </p:grpSp>
        <p:cxnSp>
          <p:nvCxnSpPr>
            <p:cNvPr id="111" name="Straight Arrow Connector 110"/>
            <p:cNvCxnSpPr/>
            <p:nvPr/>
          </p:nvCxnSpPr>
          <p:spPr>
            <a:xfrm flipH="1">
              <a:off x="3652870" y="3819141"/>
              <a:ext cx="58023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18" name="TextBox 117"/>
          <p:cNvSpPr txBox="1"/>
          <p:nvPr/>
        </p:nvSpPr>
        <p:spPr>
          <a:xfrm>
            <a:off x="6775920" y="2240796"/>
            <a:ext cx="490301" cy="276999"/>
          </a:xfrm>
          <a:prstGeom prst="rect">
            <a:avLst/>
          </a:prstGeom>
          <a:noFill/>
        </p:spPr>
        <p:txBody>
          <a:bodyPr wrap="square" rtlCol="0">
            <a:spAutoFit/>
          </a:bodyPr>
          <a:lstStyle/>
          <a:p>
            <a:r>
              <a:rPr lang="en-US" sz="1200" smtClean="0">
                <a:solidFill>
                  <a:schemeClr val="bg1"/>
                </a:solidFill>
              </a:rPr>
              <a:t>S-5</a:t>
            </a:r>
            <a:endParaRPr lang="en-US" sz="1200" dirty="0">
              <a:solidFill>
                <a:schemeClr val="bg1"/>
              </a:solidFill>
            </a:endParaRPr>
          </a:p>
        </p:txBody>
      </p:sp>
      <p:sp>
        <p:nvSpPr>
          <p:cNvPr id="119" name="TextBox 118"/>
          <p:cNvSpPr txBox="1"/>
          <p:nvPr/>
        </p:nvSpPr>
        <p:spPr>
          <a:xfrm>
            <a:off x="8146832" y="1960825"/>
            <a:ext cx="490301" cy="276999"/>
          </a:xfrm>
          <a:prstGeom prst="rect">
            <a:avLst/>
          </a:prstGeom>
          <a:noFill/>
        </p:spPr>
        <p:txBody>
          <a:bodyPr wrap="square" rtlCol="0">
            <a:spAutoFit/>
          </a:bodyPr>
          <a:lstStyle/>
          <a:p>
            <a:r>
              <a:rPr lang="en-US" sz="1200" smtClean="0">
                <a:solidFill>
                  <a:schemeClr val="bg1"/>
                </a:solidFill>
              </a:rPr>
              <a:t>S-4</a:t>
            </a:r>
            <a:endParaRPr lang="en-US" sz="1200" dirty="0">
              <a:solidFill>
                <a:schemeClr val="bg1"/>
              </a:solidFill>
            </a:endParaRPr>
          </a:p>
        </p:txBody>
      </p:sp>
      <p:sp>
        <p:nvSpPr>
          <p:cNvPr id="120" name="TextBox 119"/>
          <p:cNvSpPr txBox="1"/>
          <p:nvPr/>
        </p:nvSpPr>
        <p:spPr>
          <a:xfrm>
            <a:off x="7511112" y="2329103"/>
            <a:ext cx="490301" cy="276999"/>
          </a:xfrm>
          <a:prstGeom prst="rect">
            <a:avLst/>
          </a:prstGeom>
          <a:noFill/>
        </p:spPr>
        <p:txBody>
          <a:bodyPr wrap="square" rtlCol="0">
            <a:spAutoFit/>
          </a:bodyPr>
          <a:lstStyle/>
          <a:p>
            <a:r>
              <a:rPr lang="en-US" sz="1200" smtClean="0">
                <a:solidFill>
                  <a:schemeClr val="bg1"/>
                </a:solidFill>
              </a:rPr>
              <a:t>S-3</a:t>
            </a:r>
            <a:endParaRPr lang="en-US" sz="1200" dirty="0">
              <a:solidFill>
                <a:schemeClr val="bg1"/>
              </a:solidFill>
            </a:endParaRPr>
          </a:p>
        </p:txBody>
      </p:sp>
      <p:sp>
        <p:nvSpPr>
          <p:cNvPr id="121" name="TextBox 120"/>
          <p:cNvSpPr txBox="1"/>
          <p:nvPr/>
        </p:nvSpPr>
        <p:spPr>
          <a:xfrm>
            <a:off x="7012683" y="4157481"/>
            <a:ext cx="490301" cy="276999"/>
          </a:xfrm>
          <a:prstGeom prst="rect">
            <a:avLst/>
          </a:prstGeom>
          <a:noFill/>
        </p:spPr>
        <p:txBody>
          <a:bodyPr wrap="square" rtlCol="0">
            <a:spAutoFit/>
          </a:bodyPr>
          <a:lstStyle/>
          <a:p>
            <a:r>
              <a:rPr lang="en-US" sz="1200" smtClean="0">
                <a:solidFill>
                  <a:schemeClr val="bg1"/>
                </a:solidFill>
              </a:rPr>
              <a:t>S-2</a:t>
            </a:r>
            <a:endParaRPr lang="en-US" sz="1200" dirty="0">
              <a:solidFill>
                <a:schemeClr val="bg1"/>
              </a:solidFill>
            </a:endParaRPr>
          </a:p>
        </p:txBody>
      </p:sp>
      <p:sp>
        <p:nvSpPr>
          <p:cNvPr id="122" name="TextBox 121"/>
          <p:cNvSpPr txBox="1"/>
          <p:nvPr/>
        </p:nvSpPr>
        <p:spPr>
          <a:xfrm>
            <a:off x="7067248" y="3800838"/>
            <a:ext cx="490301" cy="276999"/>
          </a:xfrm>
          <a:prstGeom prst="rect">
            <a:avLst/>
          </a:prstGeom>
          <a:noFill/>
        </p:spPr>
        <p:txBody>
          <a:bodyPr wrap="square" rtlCol="0">
            <a:spAutoFit/>
          </a:bodyPr>
          <a:lstStyle/>
          <a:p>
            <a:r>
              <a:rPr lang="en-US" sz="1200" dirty="0" smtClean="0">
                <a:solidFill>
                  <a:schemeClr val="bg1"/>
                </a:solidFill>
              </a:rPr>
              <a:t>S-1</a:t>
            </a:r>
            <a:endParaRPr lang="en-US" sz="1200" dirty="0">
              <a:solidFill>
                <a:schemeClr val="bg1"/>
              </a:solidFill>
            </a:endParaRPr>
          </a:p>
        </p:txBody>
      </p:sp>
    </p:spTree>
    <p:extLst>
      <p:ext uri="{BB962C8B-B14F-4D97-AF65-F5344CB8AC3E}">
        <p14:creationId xmlns:p14="http://schemas.microsoft.com/office/powerpoint/2010/main" val="17601906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 name="TextBox 13"/>
          <p:cNvSpPr txBox="1"/>
          <p:nvPr/>
        </p:nvSpPr>
        <p:spPr>
          <a:xfrm>
            <a:off x="0" y="702898"/>
            <a:ext cx="12191999" cy="769441"/>
          </a:xfrm>
          <a:prstGeom prst="rect">
            <a:avLst/>
          </a:prstGeom>
          <a:noFill/>
        </p:spPr>
        <p:txBody>
          <a:bodyPr wrap="square" rtlCol="0">
            <a:spAutoFit/>
          </a:bodyPr>
          <a:lstStyle/>
          <a:p>
            <a:pPr algn="ctr"/>
            <a:r>
              <a:rPr lang="en-US" sz="2200" b="1" dirty="0">
                <a:solidFill>
                  <a:schemeClr val="bg1"/>
                </a:solidFill>
                <a:ea typeface="Lucida Handwriting" charset="0"/>
                <a:cs typeface="Lucida Handwriting" charset="0"/>
              </a:rPr>
              <a:t>SCENE 15 </a:t>
            </a:r>
            <a:r>
              <a:rPr lang="en-US" sz="2200" dirty="0">
                <a:solidFill>
                  <a:schemeClr val="bg1"/>
                </a:solidFill>
                <a:ea typeface="Lucida Handwriting" charset="0"/>
                <a:cs typeface="Lucida Handwriting" charset="0"/>
              </a:rPr>
              <a:t>(part 4) - </a:t>
            </a:r>
            <a:r>
              <a:rPr lang="en-US" sz="2200" dirty="0" smtClean="0">
                <a:solidFill>
                  <a:schemeClr val="bg1"/>
                </a:solidFill>
                <a:ea typeface="Lucida Handwriting" charset="0"/>
                <a:cs typeface="Lucida Handwriting" charset="0"/>
              </a:rPr>
              <a:t>6 </a:t>
            </a:r>
            <a:r>
              <a:rPr lang="en-US" sz="2200" dirty="0">
                <a:solidFill>
                  <a:schemeClr val="bg1"/>
                </a:solidFill>
                <a:ea typeface="Lucida Handwriting" charset="0"/>
                <a:cs typeface="Lucida Handwriting" charset="0"/>
              </a:rPr>
              <a:t>Set-Ups</a:t>
            </a:r>
          </a:p>
          <a:p>
            <a:pPr algn="ctr"/>
            <a:endParaRPr lang="en-US" sz="2200" dirty="0">
              <a:solidFill>
                <a:schemeClr val="bg1"/>
              </a:solidFill>
              <a:ea typeface="Lucida Handwriting" charset="0"/>
              <a:cs typeface="Lucida Handwriting" charset="0"/>
            </a:endParaRPr>
          </a:p>
        </p:txBody>
      </p:sp>
      <p:grpSp>
        <p:nvGrpSpPr>
          <p:cNvPr id="26" name="Group 25"/>
          <p:cNvGrpSpPr/>
          <p:nvPr/>
        </p:nvGrpSpPr>
        <p:grpSpPr>
          <a:xfrm>
            <a:off x="3506764" y="4553700"/>
            <a:ext cx="1885950" cy="1371600"/>
            <a:chOff x="1743031" y="3751343"/>
            <a:chExt cx="1885950" cy="1371600"/>
          </a:xfrm>
        </p:grpSpPr>
        <p:sp>
          <p:nvSpPr>
            <p:cNvPr id="2" name="Rectangle 1"/>
            <p:cNvSpPr/>
            <p:nvPr/>
          </p:nvSpPr>
          <p:spPr>
            <a:xfrm>
              <a:off x="1743031" y="3751343"/>
              <a:ext cx="1885950" cy="13716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p:cNvCxnSpPr/>
            <p:nvPr/>
          </p:nvCxnSpPr>
          <p:spPr>
            <a:xfrm flipV="1">
              <a:off x="1743031" y="3751343"/>
              <a:ext cx="414382" cy="43489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2" idx="0"/>
            </p:cNvCxnSpPr>
            <p:nvPr/>
          </p:nvCxnSpPr>
          <p:spPr>
            <a:xfrm flipV="1">
              <a:off x="1743031" y="3751343"/>
              <a:ext cx="942975" cy="9778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1950222" y="3751343"/>
              <a:ext cx="1264466" cy="1371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2" idx="2"/>
            </p:cNvCxnSpPr>
            <p:nvPr/>
          </p:nvCxnSpPr>
          <p:spPr>
            <a:xfrm flipV="1">
              <a:off x="2686006" y="3968790"/>
              <a:ext cx="942975" cy="115415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3214688" y="4624451"/>
              <a:ext cx="414293" cy="49849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7" name="TextBox 26"/>
          <p:cNvSpPr txBox="1"/>
          <p:nvPr/>
        </p:nvSpPr>
        <p:spPr>
          <a:xfrm>
            <a:off x="7035274" y="3308420"/>
            <a:ext cx="366991" cy="369332"/>
          </a:xfrm>
          <a:prstGeom prst="rect">
            <a:avLst/>
          </a:prstGeom>
          <a:noFill/>
        </p:spPr>
        <p:txBody>
          <a:bodyPr wrap="square" rtlCol="0">
            <a:spAutoFit/>
          </a:bodyPr>
          <a:lstStyle/>
          <a:p>
            <a:r>
              <a:rPr lang="en-US" dirty="0">
                <a:solidFill>
                  <a:schemeClr val="bg1"/>
                </a:solidFill>
              </a:rPr>
              <a:t>R</a:t>
            </a:r>
          </a:p>
        </p:txBody>
      </p:sp>
      <p:grpSp>
        <p:nvGrpSpPr>
          <p:cNvPr id="50" name="Group 49"/>
          <p:cNvGrpSpPr/>
          <p:nvPr/>
        </p:nvGrpSpPr>
        <p:grpSpPr>
          <a:xfrm>
            <a:off x="8301507" y="1972548"/>
            <a:ext cx="271893" cy="288126"/>
            <a:chOff x="5789254" y="2746093"/>
            <a:chExt cx="271893" cy="288126"/>
          </a:xfrm>
        </p:grpSpPr>
        <p:cxnSp>
          <p:nvCxnSpPr>
            <p:cNvPr id="51" name="Straight Connector 50"/>
            <p:cNvCxnSpPr/>
            <p:nvPr/>
          </p:nvCxnSpPr>
          <p:spPr>
            <a:xfrm flipV="1">
              <a:off x="5789254" y="2850746"/>
              <a:ext cx="271893" cy="183473"/>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H="1" flipV="1">
              <a:off x="5789254" y="2746093"/>
              <a:ext cx="269666" cy="104816"/>
            </a:xfrm>
            <a:prstGeom prst="line">
              <a:avLst/>
            </a:prstGeom>
          </p:spPr>
          <p:style>
            <a:lnRef idx="1">
              <a:schemeClr val="accent1"/>
            </a:lnRef>
            <a:fillRef idx="0">
              <a:schemeClr val="accent1"/>
            </a:fillRef>
            <a:effectRef idx="0">
              <a:schemeClr val="accent1"/>
            </a:effectRef>
            <a:fontRef idx="minor">
              <a:schemeClr val="tx1"/>
            </a:fontRef>
          </p:style>
        </p:cxnSp>
      </p:grpSp>
      <p:sp>
        <p:nvSpPr>
          <p:cNvPr id="61" name="TextBox 60"/>
          <p:cNvSpPr txBox="1"/>
          <p:nvPr/>
        </p:nvSpPr>
        <p:spPr>
          <a:xfrm>
            <a:off x="8474120" y="2029213"/>
            <a:ext cx="706414" cy="369332"/>
          </a:xfrm>
          <a:prstGeom prst="rect">
            <a:avLst/>
          </a:prstGeom>
          <a:noFill/>
        </p:spPr>
        <p:txBody>
          <a:bodyPr wrap="square" rtlCol="0">
            <a:spAutoFit/>
          </a:bodyPr>
          <a:lstStyle/>
          <a:p>
            <a:r>
              <a:rPr lang="en-US">
                <a:solidFill>
                  <a:schemeClr val="bg1"/>
                </a:solidFill>
              </a:rPr>
              <a:t>MCU</a:t>
            </a:r>
            <a:endParaRPr lang="en-US" dirty="0">
              <a:solidFill>
                <a:schemeClr val="bg1"/>
              </a:solidFill>
            </a:endParaRPr>
          </a:p>
        </p:txBody>
      </p:sp>
      <p:cxnSp>
        <p:nvCxnSpPr>
          <p:cNvPr id="69" name="Straight Connector 68"/>
          <p:cNvCxnSpPr/>
          <p:nvPr/>
        </p:nvCxnSpPr>
        <p:spPr>
          <a:xfrm flipH="1">
            <a:off x="6869134" y="2796928"/>
            <a:ext cx="19049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93" name="Group 92"/>
          <p:cNvGrpSpPr/>
          <p:nvPr/>
        </p:nvGrpSpPr>
        <p:grpSpPr>
          <a:xfrm>
            <a:off x="5507014" y="1361157"/>
            <a:ext cx="3673520" cy="4411356"/>
            <a:chOff x="4530680" y="1752600"/>
            <a:chExt cx="3673520" cy="4411356"/>
          </a:xfrm>
        </p:grpSpPr>
        <p:cxnSp>
          <p:nvCxnSpPr>
            <p:cNvPr id="65" name="Straight Connector 64"/>
            <p:cNvCxnSpPr/>
            <p:nvPr/>
          </p:nvCxnSpPr>
          <p:spPr>
            <a:xfrm>
              <a:off x="4530680" y="4255531"/>
              <a:ext cx="1552619" cy="1635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6083299" y="3188371"/>
              <a:ext cx="12700" cy="10835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V="1">
              <a:off x="5892800" y="1752600"/>
              <a:ext cx="0" cy="143577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5892800" y="1752600"/>
              <a:ext cx="2311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8204200" y="1752600"/>
              <a:ext cx="0" cy="143577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H="1">
              <a:off x="6845300" y="3188371"/>
              <a:ext cx="13589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6845300" y="3188371"/>
              <a:ext cx="0" cy="10835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6845300" y="4271883"/>
              <a:ext cx="8509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7696200" y="4271883"/>
              <a:ext cx="0" cy="67326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7696200" y="4945143"/>
              <a:ext cx="266700" cy="21744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7696200" y="5292217"/>
              <a:ext cx="0" cy="87173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01" name="TextBox 100"/>
          <p:cNvSpPr txBox="1"/>
          <p:nvPr/>
        </p:nvSpPr>
        <p:spPr>
          <a:xfrm>
            <a:off x="2930360" y="5619199"/>
            <a:ext cx="706414" cy="369332"/>
          </a:xfrm>
          <a:prstGeom prst="rect">
            <a:avLst/>
          </a:prstGeom>
          <a:noFill/>
        </p:spPr>
        <p:txBody>
          <a:bodyPr wrap="square" rtlCol="0">
            <a:spAutoFit/>
          </a:bodyPr>
          <a:lstStyle/>
          <a:p>
            <a:r>
              <a:rPr lang="en-US">
                <a:solidFill>
                  <a:schemeClr val="bg1"/>
                </a:solidFill>
              </a:rPr>
              <a:t>Pool</a:t>
            </a:r>
            <a:endParaRPr lang="en-US" dirty="0">
              <a:solidFill>
                <a:schemeClr val="bg1"/>
              </a:solidFill>
            </a:endParaRPr>
          </a:p>
        </p:txBody>
      </p:sp>
      <p:sp>
        <p:nvSpPr>
          <p:cNvPr id="102" name="TextBox 101"/>
          <p:cNvSpPr txBox="1"/>
          <p:nvPr/>
        </p:nvSpPr>
        <p:spPr>
          <a:xfrm>
            <a:off x="9260692" y="1289618"/>
            <a:ext cx="1013608" cy="369332"/>
          </a:xfrm>
          <a:prstGeom prst="rect">
            <a:avLst/>
          </a:prstGeom>
          <a:noFill/>
        </p:spPr>
        <p:txBody>
          <a:bodyPr wrap="square" rtlCol="0">
            <a:spAutoFit/>
          </a:bodyPr>
          <a:lstStyle/>
          <a:p>
            <a:r>
              <a:rPr lang="en-US">
                <a:solidFill>
                  <a:schemeClr val="bg1"/>
                </a:solidFill>
              </a:rPr>
              <a:t>Lounge</a:t>
            </a:r>
            <a:endParaRPr lang="en-US" dirty="0">
              <a:solidFill>
                <a:schemeClr val="bg1"/>
              </a:solidFill>
            </a:endParaRPr>
          </a:p>
        </p:txBody>
      </p:sp>
      <p:sp>
        <p:nvSpPr>
          <p:cNvPr id="103" name="TextBox 102"/>
          <p:cNvSpPr txBox="1"/>
          <p:nvPr/>
        </p:nvSpPr>
        <p:spPr>
          <a:xfrm>
            <a:off x="6956362" y="2093869"/>
            <a:ext cx="366991" cy="369332"/>
          </a:xfrm>
          <a:prstGeom prst="rect">
            <a:avLst/>
          </a:prstGeom>
          <a:noFill/>
        </p:spPr>
        <p:txBody>
          <a:bodyPr wrap="square" rtlCol="0">
            <a:spAutoFit/>
          </a:bodyPr>
          <a:lstStyle/>
          <a:p>
            <a:r>
              <a:rPr lang="en-US" dirty="0">
                <a:solidFill>
                  <a:schemeClr val="bg1"/>
                </a:solidFill>
              </a:rPr>
              <a:t>P</a:t>
            </a:r>
          </a:p>
        </p:txBody>
      </p:sp>
      <p:sp>
        <p:nvSpPr>
          <p:cNvPr id="104" name="Oval 103"/>
          <p:cNvSpPr/>
          <p:nvPr/>
        </p:nvSpPr>
        <p:spPr>
          <a:xfrm>
            <a:off x="7217152" y="202119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TextBox 104"/>
          <p:cNvSpPr txBox="1"/>
          <p:nvPr/>
        </p:nvSpPr>
        <p:spPr>
          <a:xfrm>
            <a:off x="7953956" y="1787882"/>
            <a:ext cx="366991" cy="369332"/>
          </a:xfrm>
          <a:prstGeom prst="rect">
            <a:avLst/>
          </a:prstGeom>
          <a:noFill/>
        </p:spPr>
        <p:txBody>
          <a:bodyPr wrap="square" rtlCol="0">
            <a:spAutoFit/>
          </a:bodyPr>
          <a:lstStyle/>
          <a:p>
            <a:r>
              <a:rPr lang="en-US" dirty="0">
                <a:solidFill>
                  <a:schemeClr val="bg1"/>
                </a:solidFill>
              </a:rPr>
              <a:t>M</a:t>
            </a:r>
          </a:p>
        </p:txBody>
      </p:sp>
      <p:sp>
        <p:nvSpPr>
          <p:cNvPr id="106" name="Oval 105"/>
          <p:cNvSpPr/>
          <p:nvPr/>
        </p:nvSpPr>
        <p:spPr>
          <a:xfrm>
            <a:off x="7701503" y="189286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7305639" y="3374139"/>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3" name="Group 62"/>
          <p:cNvGrpSpPr/>
          <p:nvPr/>
        </p:nvGrpSpPr>
        <p:grpSpPr>
          <a:xfrm>
            <a:off x="7364018" y="3660860"/>
            <a:ext cx="350007" cy="297193"/>
            <a:chOff x="5942222" y="2531772"/>
            <a:chExt cx="342729" cy="319138"/>
          </a:xfrm>
        </p:grpSpPr>
        <p:cxnSp>
          <p:nvCxnSpPr>
            <p:cNvPr id="64" name="Straight Connector 63"/>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68" name="TextBox 67"/>
          <p:cNvSpPr txBox="1"/>
          <p:nvPr/>
        </p:nvSpPr>
        <p:spPr>
          <a:xfrm>
            <a:off x="7629983" y="1332207"/>
            <a:ext cx="706414" cy="369332"/>
          </a:xfrm>
          <a:prstGeom prst="rect">
            <a:avLst/>
          </a:prstGeom>
          <a:noFill/>
        </p:spPr>
        <p:txBody>
          <a:bodyPr wrap="square" rtlCol="0">
            <a:spAutoFit/>
          </a:bodyPr>
          <a:lstStyle/>
          <a:p>
            <a:r>
              <a:rPr lang="en-US" dirty="0">
                <a:solidFill>
                  <a:schemeClr val="bg1"/>
                </a:solidFill>
              </a:rPr>
              <a:t>OTS</a:t>
            </a:r>
          </a:p>
        </p:txBody>
      </p:sp>
      <p:sp>
        <p:nvSpPr>
          <p:cNvPr id="70" name="TextBox 69"/>
          <p:cNvSpPr txBox="1"/>
          <p:nvPr/>
        </p:nvSpPr>
        <p:spPr>
          <a:xfrm>
            <a:off x="6264846" y="2046930"/>
            <a:ext cx="706414" cy="369332"/>
          </a:xfrm>
          <a:prstGeom prst="rect">
            <a:avLst/>
          </a:prstGeom>
          <a:noFill/>
        </p:spPr>
        <p:txBody>
          <a:bodyPr wrap="square" rtlCol="0">
            <a:spAutoFit/>
          </a:bodyPr>
          <a:lstStyle/>
          <a:p>
            <a:r>
              <a:rPr lang="en-US">
                <a:solidFill>
                  <a:schemeClr val="bg1"/>
                </a:solidFill>
              </a:rPr>
              <a:t>MCU</a:t>
            </a:r>
            <a:endParaRPr lang="en-US" dirty="0">
              <a:solidFill>
                <a:schemeClr val="bg1"/>
              </a:solidFill>
            </a:endParaRPr>
          </a:p>
        </p:txBody>
      </p:sp>
      <p:grpSp>
        <p:nvGrpSpPr>
          <p:cNvPr id="71" name="Group 70"/>
          <p:cNvGrpSpPr/>
          <p:nvPr/>
        </p:nvGrpSpPr>
        <p:grpSpPr>
          <a:xfrm flipH="1">
            <a:off x="6756852" y="2234848"/>
            <a:ext cx="342004" cy="225055"/>
            <a:chOff x="5789251" y="2697718"/>
            <a:chExt cx="271896" cy="197976"/>
          </a:xfrm>
        </p:grpSpPr>
        <p:cxnSp>
          <p:nvCxnSpPr>
            <p:cNvPr id="72" name="Straight Connector 71"/>
            <p:cNvCxnSpPr/>
            <p:nvPr/>
          </p:nvCxnSpPr>
          <p:spPr>
            <a:xfrm flipV="1">
              <a:off x="5789251" y="2850748"/>
              <a:ext cx="271896" cy="44946"/>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H="1" flipV="1">
              <a:off x="5870027" y="2697718"/>
              <a:ext cx="188893" cy="153192"/>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62" name="Group 61"/>
          <p:cNvGrpSpPr/>
          <p:nvPr/>
        </p:nvGrpSpPr>
        <p:grpSpPr>
          <a:xfrm>
            <a:off x="7539047" y="2494876"/>
            <a:ext cx="350229" cy="197875"/>
            <a:chOff x="5868922" y="2638424"/>
            <a:chExt cx="342946" cy="212487"/>
          </a:xfrm>
        </p:grpSpPr>
        <p:cxnSp>
          <p:nvCxnSpPr>
            <p:cNvPr id="84" name="Straight Connector 83"/>
            <p:cNvCxnSpPr/>
            <p:nvPr/>
          </p:nvCxnSpPr>
          <p:spPr>
            <a:xfrm>
              <a:off x="5868922" y="2711093"/>
              <a:ext cx="192226" cy="139652"/>
            </a:xfrm>
            <a:prstGeom prst="line">
              <a:avLst/>
            </a:prstGeom>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V="1">
              <a:off x="6058921" y="2638424"/>
              <a:ext cx="152947" cy="212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88" name="TextBox 87"/>
          <p:cNvSpPr txBox="1"/>
          <p:nvPr/>
        </p:nvSpPr>
        <p:spPr>
          <a:xfrm>
            <a:off x="7753455" y="2474560"/>
            <a:ext cx="542758" cy="369332"/>
          </a:xfrm>
          <a:prstGeom prst="rect">
            <a:avLst/>
          </a:prstGeom>
          <a:noFill/>
        </p:spPr>
        <p:txBody>
          <a:bodyPr wrap="square" rtlCol="0">
            <a:spAutoFit/>
          </a:bodyPr>
          <a:lstStyle/>
          <a:p>
            <a:r>
              <a:rPr lang="en-US">
                <a:solidFill>
                  <a:schemeClr val="bg1"/>
                </a:solidFill>
              </a:rPr>
              <a:t>MS</a:t>
            </a:r>
            <a:endParaRPr lang="en-US" dirty="0">
              <a:solidFill>
                <a:schemeClr val="bg1"/>
              </a:solidFill>
            </a:endParaRPr>
          </a:p>
        </p:txBody>
      </p:sp>
      <p:grpSp>
        <p:nvGrpSpPr>
          <p:cNvPr id="90" name="Group 89"/>
          <p:cNvGrpSpPr/>
          <p:nvPr/>
        </p:nvGrpSpPr>
        <p:grpSpPr>
          <a:xfrm flipV="1">
            <a:off x="7426243" y="1494986"/>
            <a:ext cx="307003" cy="342011"/>
            <a:chOff x="5895234" y="2546423"/>
            <a:chExt cx="300619" cy="304487"/>
          </a:xfrm>
        </p:grpSpPr>
        <p:cxnSp>
          <p:nvCxnSpPr>
            <p:cNvPr id="91" name="Straight Connector 90"/>
            <p:cNvCxnSpPr/>
            <p:nvPr/>
          </p:nvCxnSpPr>
          <p:spPr>
            <a:xfrm>
              <a:off x="5895234" y="2546423"/>
              <a:ext cx="165914" cy="304323"/>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V="1">
              <a:off x="6058921" y="2546423"/>
              <a:ext cx="136932"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07" name="TextBox 106"/>
          <p:cNvSpPr txBox="1"/>
          <p:nvPr/>
        </p:nvSpPr>
        <p:spPr>
          <a:xfrm>
            <a:off x="7157754" y="3987947"/>
            <a:ext cx="706414" cy="369332"/>
          </a:xfrm>
          <a:prstGeom prst="rect">
            <a:avLst/>
          </a:prstGeom>
          <a:noFill/>
        </p:spPr>
        <p:txBody>
          <a:bodyPr wrap="square" rtlCol="0">
            <a:spAutoFit/>
          </a:bodyPr>
          <a:lstStyle/>
          <a:p>
            <a:r>
              <a:rPr lang="en-US" dirty="0">
                <a:solidFill>
                  <a:schemeClr val="bg1"/>
                </a:solidFill>
              </a:rPr>
              <a:t>OTS</a:t>
            </a:r>
          </a:p>
        </p:txBody>
      </p:sp>
      <p:grpSp>
        <p:nvGrpSpPr>
          <p:cNvPr id="108" name="Group 107"/>
          <p:cNvGrpSpPr/>
          <p:nvPr/>
        </p:nvGrpSpPr>
        <p:grpSpPr>
          <a:xfrm flipV="1">
            <a:off x="7228499" y="2973735"/>
            <a:ext cx="307003" cy="312839"/>
            <a:chOff x="5895234" y="2546423"/>
            <a:chExt cx="300619" cy="304487"/>
          </a:xfrm>
        </p:grpSpPr>
        <p:cxnSp>
          <p:nvCxnSpPr>
            <p:cNvPr id="109" name="Straight Connector 108"/>
            <p:cNvCxnSpPr/>
            <p:nvPr/>
          </p:nvCxnSpPr>
          <p:spPr>
            <a:xfrm>
              <a:off x="5895234" y="2546423"/>
              <a:ext cx="165914" cy="30432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V="1">
              <a:off x="6058921" y="2546423"/>
              <a:ext cx="136932"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11" name="TextBox 110"/>
          <p:cNvSpPr txBox="1"/>
          <p:nvPr/>
        </p:nvSpPr>
        <p:spPr>
          <a:xfrm>
            <a:off x="6770972" y="2739356"/>
            <a:ext cx="706414" cy="369332"/>
          </a:xfrm>
          <a:prstGeom prst="rect">
            <a:avLst/>
          </a:prstGeom>
          <a:noFill/>
        </p:spPr>
        <p:txBody>
          <a:bodyPr wrap="square" rtlCol="0">
            <a:spAutoFit/>
          </a:bodyPr>
          <a:lstStyle/>
          <a:p>
            <a:r>
              <a:rPr lang="en-US">
                <a:solidFill>
                  <a:schemeClr val="bg1"/>
                </a:solidFill>
              </a:rPr>
              <a:t>MCU</a:t>
            </a:r>
            <a:endParaRPr lang="en-US" dirty="0">
              <a:solidFill>
                <a:schemeClr val="bg1"/>
              </a:solidFill>
            </a:endParaRPr>
          </a:p>
        </p:txBody>
      </p:sp>
      <p:sp>
        <p:nvSpPr>
          <p:cNvPr id="3" name="Slide Number Placeholder 2"/>
          <p:cNvSpPr>
            <a:spLocks noGrp="1"/>
          </p:cNvSpPr>
          <p:nvPr>
            <p:ph type="sldNum" sz="quarter" idx="12"/>
          </p:nvPr>
        </p:nvSpPr>
        <p:spPr/>
        <p:txBody>
          <a:bodyPr/>
          <a:lstStyle/>
          <a:p>
            <a:r>
              <a:rPr lang="en-US" dirty="0" smtClean="0"/>
              <a:t>23</a:t>
            </a:r>
            <a:endParaRPr lang="en-US" dirty="0"/>
          </a:p>
        </p:txBody>
      </p:sp>
      <p:grpSp>
        <p:nvGrpSpPr>
          <p:cNvPr id="117" name="Group 116"/>
          <p:cNvGrpSpPr/>
          <p:nvPr/>
        </p:nvGrpSpPr>
        <p:grpSpPr>
          <a:xfrm>
            <a:off x="1340176" y="1417122"/>
            <a:ext cx="6381838" cy="1938992"/>
            <a:chOff x="1340176" y="2052122"/>
            <a:chExt cx="6381838" cy="1938992"/>
          </a:xfrm>
        </p:grpSpPr>
        <p:grpSp>
          <p:nvGrpSpPr>
            <p:cNvPr id="118" name="Group 117"/>
            <p:cNvGrpSpPr/>
            <p:nvPr/>
          </p:nvGrpSpPr>
          <p:grpSpPr>
            <a:xfrm>
              <a:off x="1340176" y="2052122"/>
              <a:ext cx="6381838" cy="1938992"/>
              <a:chOff x="2579945" y="4751465"/>
              <a:chExt cx="5499335" cy="1938992"/>
            </a:xfrm>
          </p:grpSpPr>
          <p:grpSp>
            <p:nvGrpSpPr>
              <p:cNvPr id="120" name="Group 119"/>
              <p:cNvGrpSpPr/>
              <p:nvPr/>
            </p:nvGrpSpPr>
            <p:grpSpPr>
              <a:xfrm>
                <a:off x="2579945" y="4751465"/>
                <a:ext cx="5499335" cy="1938992"/>
                <a:chOff x="2500479" y="4769940"/>
                <a:chExt cx="5499335" cy="1938992"/>
              </a:xfrm>
            </p:grpSpPr>
            <p:sp>
              <p:nvSpPr>
                <p:cNvPr id="124" name="TextBox 123"/>
                <p:cNvSpPr txBox="1"/>
                <p:nvPr/>
              </p:nvSpPr>
              <p:spPr>
                <a:xfrm>
                  <a:off x="2500479" y="4769940"/>
                  <a:ext cx="3612546" cy="1246495"/>
                </a:xfrm>
                <a:prstGeom prst="rect">
                  <a:avLst/>
                </a:prstGeom>
                <a:noFill/>
              </p:spPr>
              <p:txBody>
                <a:bodyPr wrap="square" rtlCol="0">
                  <a:spAutoFit/>
                </a:bodyPr>
                <a:lstStyle/>
                <a:p>
                  <a:r>
                    <a:rPr lang="en-US" sz="1500" dirty="0">
                      <a:solidFill>
                        <a:schemeClr val="bg1"/>
                      </a:solidFill>
                    </a:rPr>
                    <a:t>Character Key:</a:t>
                  </a:r>
                </a:p>
                <a:p>
                  <a:endParaRPr lang="en-US" sz="1500" dirty="0">
                    <a:solidFill>
                      <a:schemeClr val="bg1"/>
                    </a:solidFill>
                  </a:endParaRPr>
                </a:p>
                <a:p>
                  <a:pPr marL="342900" indent="-342900">
                    <a:buFont typeface="Arial" charset="0"/>
                    <a:buChar char="•"/>
                  </a:pPr>
                  <a:r>
                    <a:rPr lang="en-US" sz="1500" dirty="0">
                      <a:solidFill>
                        <a:schemeClr val="bg1"/>
                      </a:solidFill>
                    </a:rPr>
                    <a:t>R </a:t>
                  </a:r>
                  <a:r>
                    <a:rPr lang="mr-IN" sz="1500" dirty="0">
                      <a:solidFill>
                        <a:schemeClr val="bg1"/>
                      </a:solidFill>
                    </a:rPr>
                    <a:t>–</a:t>
                  </a:r>
                  <a:r>
                    <a:rPr lang="en-US" sz="1500" dirty="0">
                      <a:solidFill>
                        <a:schemeClr val="bg1"/>
                      </a:solidFill>
                    </a:rPr>
                    <a:t> Ryann</a:t>
                  </a:r>
                </a:p>
                <a:p>
                  <a:pPr marL="342900" indent="-342900">
                    <a:buFont typeface="Arial" charset="0"/>
                    <a:buChar char="•"/>
                  </a:pPr>
                  <a:r>
                    <a:rPr lang="en-US" sz="1500" dirty="0">
                      <a:solidFill>
                        <a:schemeClr val="bg1"/>
                      </a:solidFill>
                    </a:rPr>
                    <a:t>M </a:t>
                  </a:r>
                  <a:r>
                    <a:rPr lang="mr-IN" sz="1500" dirty="0">
                      <a:solidFill>
                        <a:schemeClr val="bg1"/>
                      </a:solidFill>
                    </a:rPr>
                    <a:t>–</a:t>
                  </a:r>
                  <a:r>
                    <a:rPr lang="en-US" sz="1500" dirty="0">
                      <a:solidFill>
                        <a:schemeClr val="bg1"/>
                      </a:solidFill>
                    </a:rPr>
                    <a:t> Maree</a:t>
                  </a:r>
                </a:p>
                <a:p>
                  <a:pPr marL="342900" indent="-342900">
                    <a:buFont typeface="Arial" charset="0"/>
                    <a:buChar char="•"/>
                  </a:pPr>
                  <a:r>
                    <a:rPr lang="en-US" sz="1500" dirty="0">
                      <a:solidFill>
                        <a:schemeClr val="bg1"/>
                      </a:solidFill>
                    </a:rPr>
                    <a:t>P </a:t>
                  </a:r>
                  <a:r>
                    <a:rPr lang="mr-IN" sz="1500" dirty="0">
                      <a:solidFill>
                        <a:schemeClr val="bg1"/>
                      </a:solidFill>
                    </a:rPr>
                    <a:t>–</a:t>
                  </a:r>
                  <a:r>
                    <a:rPr lang="en-US" sz="1500" dirty="0">
                      <a:solidFill>
                        <a:schemeClr val="bg1"/>
                      </a:solidFill>
                    </a:rPr>
                    <a:t> Paul</a:t>
                  </a:r>
                </a:p>
              </p:txBody>
            </p:sp>
            <p:sp>
              <p:nvSpPr>
                <p:cNvPr id="125" name="TextBox 124"/>
                <p:cNvSpPr txBox="1"/>
                <p:nvPr/>
              </p:nvSpPr>
              <p:spPr>
                <a:xfrm>
                  <a:off x="4226236" y="4769940"/>
                  <a:ext cx="3773578" cy="1938992"/>
                </a:xfrm>
                <a:prstGeom prst="rect">
                  <a:avLst/>
                </a:prstGeom>
                <a:noFill/>
              </p:spPr>
              <p:txBody>
                <a:bodyPr wrap="square" rtlCol="0">
                  <a:spAutoFit/>
                </a:bodyPr>
                <a:lstStyle/>
                <a:p>
                  <a:r>
                    <a:rPr lang="en-US" sz="1500" dirty="0">
                      <a:solidFill>
                        <a:schemeClr val="bg1"/>
                      </a:solidFill>
                    </a:rPr>
                    <a:t>Camera Key:</a:t>
                  </a:r>
                </a:p>
                <a:p>
                  <a:endParaRPr lang="en-US" sz="1500" dirty="0">
                    <a:solidFill>
                      <a:schemeClr val="bg1"/>
                    </a:solidFill>
                  </a:endParaRPr>
                </a:p>
                <a:p>
                  <a:pPr marL="342900" indent="-342900">
                    <a:buFont typeface="Arial" charset="0"/>
                    <a:buChar char="•"/>
                  </a:pPr>
                  <a:r>
                    <a:rPr lang="en-US" sz="1500" dirty="0">
                      <a:solidFill>
                        <a:schemeClr val="bg1"/>
                      </a:solidFill>
                    </a:rPr>
                    <a:t>MS </a:t>
                  </a:r>
                  <a:r>
                    <a:rPr lang="mr-IN" sz="1500" dirty="0">
                      <a:solidFill>
                        <a:schemeClr val="bg1"/>
                      </a:solidFill>
                    </a:rPr>
                    <a:t>–</a:t>
                  </a:r>
                  <a:r>
                    <a:rPr lang="en-US" sz="1500" dirty="0">
                      <a:solidFill>
                        <a:schemeClr val="bg1"/>
                      </a:solidFill>
                    </a:rPr>
                    <a:t> Medium Shot</a:t>
                  </a:r>
                </a:p>
                <a:p>
                  <a:pPr marL="342900" indent="-342900">
                    <a:buFont typeface="Arial" charset="0"/>
                    <a:buChar char="•"/>
                  </a:pPr>
                  <a:r>
                    <a:rPr lang="en-US" sz="1500" dirty="0">
                      <a:solidFill>
                        <a:schemeClr val="bg1"/>
                      </a:solidFill>
                    </a:rPr>
                    <a:t>MCU </a:t>
                  </a:r>
                  <a:r>
                    <a:rPr lang="mr-IN" sz="1500" dirty="0">
                      <a:solidFill>
                        <a:schemeClr val="bg1"/>
                      </a:solidFill>
                    </a:rPr>
                    <a:t>–</a:t>
                  </a:r>
                  <a:r>
                    <a:rPr lang="en-US" sz="1500" dirty="0">
                      <a:solidFill>
                        <a:schemeClr val="bg1"/>
                      </a:solidFill>
                    </a:rPr>
                    <a:t> Medium Close-Up</a:t>
                  </a:r>
                </a:p>
                <a:p>
                  <a:pPr marL="342900" indent="-342900">
                    <a:buFont typeface="Arial" charset="0"/>
                    <a:buChar char="•"/>
                  </a:pPr>
                  <a:r>
                    <a:rPr lang="en-US" sz="1500" dirty="0">
                      <a:solidFill>
                        <a:schemeClr val="bg1"/>
                      </a:solidFill>
                    </a:rPr>
                    <a:t>OTS </a:t>
                  </a:r>
                  <a:r>
                    <a:rPr lang="mr-IN" sz="1500" dirty="0">
                      <a:solidFill>
                        <a:schemeClr val="bg1"/>
                      </a:solidFill>
                    </a:rPr>
                    <a:t>–</a:t>
                  </a:r>
                  <a:r>
                    <a:rPr lang="en-US" sz="1500" dirty="0">
                      <a:solidFill>
                        <a:schemeClr val="bg1"/>
                      </a:solidFill>
                    </a:rPr>
                    <a:t> Over the Shoulder</a:t>
                  </a:r>
                </a:p>
                <a:p>
                  <a:pPr marL="342900" indent="-342900">
                    <a:buFont typeface="Arial" charset="0"/>
                    <a:buChar char="•"/>
                  </a:pPr>
                  <a:r>
                    <a:rPr lang="en-US" sz="1500" dirty="0">
                      <a:solidFill>
                        <a:schemeClr val="bg1"/>
                      </a:solidFill>
                    </a:rPr>
                    <a:t>S-1, S-2 </a:t>
                  </a:r>
                  <a:r>
                    <a:rPr lang="en-US" sz="1500" dirty="0" err="1">
                      <a:solidFill>
                        <a:schemeClr val="bg1"/>
                      </a:solidFill>
                    </a:rPr>
                    <a:t>etc</a:t>
                  </a:r>
                  <a:r>
                    <a:rPr lang="en-US" sz="1500" dirty="0">
                      <a:solidFill>
                        <a:schemeClr val="bg1"/>
                      </a:solidFill>
                    </a:rPr>
                    <a:t>: </a:t>
                  </a:r>
                  <a:r>
                    <a:rPr lang="mr-IN" sz="1500" dirty="0">
                      <a:solidFill>
                        <a:schemeClr val="bg1"/>
                      </a:solidFill>
                    </a:rPr>
                    <a:t>–</a:t>
                  </a:r>
                  <a:r>
                    <a:rPr lang="en-US" sz="1500" dirty="0">
                      <a:solidFill>
                        <a:schemeClr val="bg1"/>
                      </a:solidFill>
                    </a:rPr>
                    <a:t> Set-up 1, Set-up 2 </a:t>
                  </a:r>
                  <a:r>
                    <a:rPr lang="en-US" sz="1500" dirty="0" err="1">
                      <a:solidFill>
                        <a:schemeClr val="bg1"/>
                      </a:solidFill>
                    </a:rPr>
                    <a:t>etc</a:t>
                  </a:r>
                  <a:r>
                    <a:rPr lang="en-US" sz="1500" dirty="0">
                      <a:solidFill>
                        <a:schemeClr val="bg1"/>
                      </a:solidFill>
                    </a:rPr>
                    <a:t>: </a:t>
                  </a:r>
                </a:p>
                <a:p>
                  <a:pPr marL="342900" indent="-342900">
                    <a:buFont typeface="Arial" charset="0"/>
                    <a:buChar char="•"/>
                  </a:pPr>
                  <a:r>
                    <a:rPr lang="en-US" sz="1500" dirty="0">
                      <a:solidFill>
                        <a:schemeClr val="bg1"/>
                      </a:solidFill>
                    </a:rPr>
                    <a:t>       </a:t>
                  </a:r>
                  <a:r>
                    <a:rPr lang="mr-IN" sz="1500" dirty="0">
                      <a:solidFill>
                        <a:schemeClr val="bg1"/>
                      </a:solidFill>
                    </a:rPr>
                    <a:t>–</a:t>
                  </a:r>
                  <a:r>
                    <a:rPr lang="en-US" sz="1500" dirty="0">
                      <a:solidFill>
                        <a:schemeClr val="bg1"/>
                      </a:solidFill>
                    </a:rPr>
                    <a:t> Camera</a:t>
                  </a:r>
                </a:p>
                <a:p>
                  <a:pPr marL="342900" indent="-342900">
                    <a:buFont typeface="Arial" charset="0"/>
                    <a:buChar char="•"/>
                  </a:pPr>
                  <a:r>
                    <a:rPr lang="en-US" sz="1500" dirty="0">
                      <a:solidFill>
                        <a:schemeClr val="bg1"/>
                      </a:solidFill>
                    </a:rPr>
                    <a:t>     </a:t>
                  </a:r>
                  <a:r>
                    <a:rPr lang="en-US" sz="1500" dirty="0" smtClean="0">
                      <a:solidFill>
                        <a:schemeClr val="bg1"/>
                      </a:solidFill>
                    </a:rPr>
                    <a:t>        </a:t>
                  </a:r>
                  <a:r>
                    <a:rPr lang="mr-IN" sz="1500" dirty="0">
                      <a:solidFill>
                        <a:schemeClr val="bg1"/>
                      </a:solidFill>
                    </a:rPr>
                    <a:t>–</a:t>
                  </a:r>
                  <a:r>
                    <a:rPr lang="en-US" sz="1500" dirty="0">
                      <a:solidFill>
                        <a:schemeClr val="bg1"/>
                      </a:solidFill>
                    </a:rPr>
                    <a:t> Tracking </a:t>
                  </a:r>
                </a:p>
              </p:txBody>
            </p:sp>
          </p:grpSp>
          <p:grpSp>
            <p:nvGrpSpPr>
              <p:cNvPr id="121" name="Group 120"/>
              <p:cNvGrpSpPr/>
              <p:nvPr/>
            </p:nvGrpSpPr>
            <p:grpSpPr>
              <a:xfrm>
                <a:off x="4644358" y="6225555"/>
                <a:ext cx="251933" cy="164436"/>
                <a:chOff x="4492625" y="4215396"/>
                <a:chExt cx="267975" cy="305479"/>
              </a:xfrm>
            </p:grpSpPr>
            <p:cxnSp>
              <p:nvCxnSpPr>
                <p:cNvPr id="122" name="Straight Connector 121"/>
                <p:cNvCxnSpPr/>
                <p:nvPr/>
              </p:nvCxnSpPr>
              <p:spPr>
                <a:xfrm flipH="1">
                  <a:off x="4492625" y="4215396"/>
                  <a:ext cx="267970" cy="150869"/>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H="1" flipV="1">
                  <a:off x="4492629" y="4366261"/>
                  <a:ext cx="267971" cy="154614"/>
                </a:xfrm>
                <a:prstGeom prst="line">
                  <a:avLst/>
                </a:prstGeom>
              </p:spPr>
              <p:style>
                <a:lnRef idx="1">
                  <a:schemeClr val="accent1"/>
                </a:lnRef>
                <a:fillRef idx="0">
                  <a:schemeClr val="accent1"/>
                </a:fillRef>
                <a:effectRef idx="0">
                  <a:schemeClr val="accent1"/>
                </a:effectRef>
                <a:fontRef idx="minor">
                  <a:schemeClr val="tx1"/>
                </a:fontRef>
              </p:style>
            </p:cxnSp>
          </p:grpSp>
        </p:grpSp>
        <p:cxnSp>
          <p:nvCxnSpPr>
            <p:cNvPr id="119" name="Straight Arrow Connector 118"/>
            <p:cNvCxnSpPr/>
            <p:nvPr/>
          </p:nvCxnSpPr>
          <p:spPr>
            <a:xfrm flipH="1">
              <a:off x="3652870" y="3819141"/>
              <a:ext cx="58023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28" name="TextBox 127"/>
          <p:cNvSpPr txBox="1"/>
          <p:nvPr/>
        </p:nvSpPr>
        <p:spPr>
          <a:xfrm>
            <a:off x="7206925" y="3103908"/>
            <a:ext cx="490301" cy="276999"/>
          </a:xfrm>
          <a:prstGeom prst="rect">
            <a:avLst/>
          </a:prstGeom>
          <a:noFill/>
        </p:spPr>
        <p:txBody>
          <a:bodyPr wrap="square" rtlCol="0">
            <a:spAutoFit/>
          </a:bodyPr>
          <a:lstStyle/>
          <a:p>
            <a:r>
              <a:rPr lang="en-US" sz="1200" smtClean="0">
                <a:solidFill>
                  <a:schemeClr val="bg1"/>
                </a:solidFill>
              </a:rPr>
              <a:t>S-6</a:t>
            </a:r>
            <a:endParaRPr lang="en-US" sz="1200" dirty="0">
              <a:solidFill>
                <a:schemeClr val="bg1"/>
              </a:solidFill>
            </a:endParaRPr>
          </a:p>
        </p:txBody>
      </p:sp>
      <p:sp>
        <p:nvSpPr>
          <p:cNvPr id="129" name="TextBox 128"/>
          <p:cNvSpPr txBox="1"/>
          <p:nvPr/>
        </p:nvSpPr>
        <p:spPr>
          <a:xfrm>
            <a:off x="7336035" y="3597387"/>
            <a:ext cx="490301" cy="276999"/>
          </a:xfrm>
          <a:prstGeom prst="rect">
            <a:avLst/>
          </a:prstGeom>
          <a:noFill/>
        </p:spPr>
        <p:txBody>
          <a:bodyPr wrap="square" rtlCol="0">
            <a:spAutoFit/>
          </a:bodyPr>
          <a:lstStyle/>
          <a:p>
            <a:r>
              <a:rPr lang="en-US" sz="1200" smtClean="0">
                <a:solidFill>
                  <a:schemeClr val="bg1"/>
                </a:solidFill>
              </a:rPr>
              <a:t>S-5</a:t>
            </a:r>
            <a:endParaRPr lang="en-US" sz="1200" dirty="0">
              <a:solidFill>
                <a:schemeClr val="bg1"/>
              </a:solidFill>
            </a:endParaRPr>
          </a:p>
        </p:txBody>
      </p:sp>
      <p:sp>
        <p:nvSpPr>
          <p:cNvPr id="130" name="TextBox 129"/>
          <p:cNvSpPr txBox="1"/>
          <p:nvPr/>
        </p:nvSpPr>
        <p:spPr>
          <a:xfrm>
            <a:off x="7409923" y="1648816"/>
            <a:ext cx="490301" cy="276999"/>
          </a:xfrm>
          <a:prstGeom prst="rect">
            <a:avLst/>
          </a:prstGeom>
          <a:noFill/>
        </p:spPr>
        <p:txBody>
          <a:bodyPr wrap="square" rtlCol="0">
            <a:spAutoFit/>
          </a:bodyPr>
          <a:lstStyle/>
          <a:p>
            <a:r>
              <a:rPr lang="en-US" sz="1200" smtClean="0">
                <a:solidFill>
                  <a:schemeClr val="bg1"/>
                </a:solidFill>
              </a:rPr>
              <a:t>S-4</a:t>
            </a:r>
            <a:endParaRPr lang="en-US" sz="1200" dirty="0">
              <a:solidFill>
                <a:schemeClr val="bg1"/>
              </a:solidFill>
            </a:endParaRPr>
          </a:p>
        </p:txBody>
      </p:sp>
      <p:sp>
        <p:nvSpPr>
          <p:cNvPr id="131" name="TextBox 130"/>
          <p:cNvSpPr txBox="1"/>
          <p:nvPr/>
        </p:nvSpPr>
        <p:spPr>
          <a:xfrm>
            <a:off x="6775920" y="2221084"/>
            <a:ext cx="490301" cy="276999"/>
          </a:xfrm>
          <a:prstGeom prst="rect">
            <a:avLst/>
          </a:prstGeom>
          <a:noFill/>
        </p:spPr>
        <p:txBody>
          <a:bodyPr wrap="square" rtlCol="0">
            <a:spAutoFit/>
          </a:bodyPr>
          <a:lstStyle/>
          <a:p>
            <a:r>
              <a:rPr lang="en-US" sz="1200" smtClean="0">
                <a:solidFill>
                  <a:schemeClr val="bg1"/>
                </a:solidFill>
              </a:rPr>
              <a:t>S-3</a:t>
            </a:r>
            <a:endParaRPr lang="en-US" sz="1200" dirty="0">
              <a:solidFill>
                <a:schemeClr val="bg1"/>
              </a:solidFill>
            </a:endParaRPr>
          </a:p>
        </p:txBody>
      </p:sp>
      <p:sp>
        <p:nvSpPr>
          <p:cNvPr id="132" name="TextBox 131"/>
          <p:cNvSpPr txBox="1"/>
          <p:nvPr/>
        </p:nvSpPr>
        <p:spPr>
          <a:xfrm>
            <a:off x="8157057" y="1962230"/>
            <a:ext cx="490301" cy="276999"/>
          </a:xfrm>
          <a:prstGeom prst="rect">
            <a:avLst/>
          </a:prstGeom>
          <a:noFill/>
        </p:spPr>
        <p:txBody>
          <a:bodyPr wrap="square" rtlCol="0">
            <a:spAutoFit/>
          </a:bodyPr>
          <a:lstStyle/>
          <a:p>
            <a:r>
              <a:rPr lang="en-US" sz="1200" smtClean="0">
                <a:solidFill>
                  <a:schemeClr val="bg1"/>
                </a:solidFill>
              </a:rPr>
              <a:t>S-2</a:t>
            </a:r>
            <a:endParaRPr lang="en-US" sz="1200" dirty="0">
              <a:solidFill>
                <a:schemeClr val="bg1"/>
              </a:solidFill>
            </a:endParaRPr>
          </a:p>
        </p:txBody>
      </p:sp>
      <p:sp>
        <p:nvSpPr>
          <p:cNvPr id="133" name="TextBox 132"/>
          <p:cNvSpPr txBox="1"/>
          <p:nvPr/>
        </p:nvSpPr>
        <p:spPr>
          <a:xfrm>
            <a:off x="7535838" y="2346095"/>
            <a:ext cx="490301" cy="276999"/>
          </a:xfrm>
          <a:prstGeom prst="rect">
            <a:avLst/>
          </a:prstGeom>
          <a:noFill/>
        </p:spPr>
        <p:txBody>
          <a:bodyPr wrap="square" rtlCol="0">
            <a:spAutoFit/>
          </a:bodyPr>
          <a:lstStyle/>
          <a:p>
            <a:r>
              <a:rPr lang="en-US" sz="1200" dirty="0" smtClean="0">
                <a:solidFill>
                  <a:schemeClr val="bg1"/>
                </a:solidFill>
              </a:rPr>
              <a:t>S-1</a:t>
            </a:r>
            <a:endParaRPr lang="en-US" sz="1200" dirty="0">
              <a:solidFill>
                <a:schemeClr val="bg1"/>
              </a:solidFill>
            </a:endParaRPr>
          </a:p>
        </p:txBody>
      </p:sp>
    </p:spTree>
    <p:extLst>
      <p:ext uri="{BB962C8B-B14F-4D97-AF65-F5344CB8AC3E}">
        <p14:creationId xmlns:p14="http://schemas.microsoft.com/office/powerpoint/2010/main" val="6954816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p:cNvSpPr txBox="1"/>
          <p:nvPr/>
        </p:nvSpPr>
        <p:spPr>
          <a:xfrm>
            <a:off x="0" y="313730"/>
            <a:ext cx="12192000" cy="707886"/>
          </a:xfrm>
          <a:prstGeom prst="rect">
            <a:avLst/>
          </a:prstGeom>
          <a:noFill/>
        </p:spPr>
        <p:txBody>
          <a:bodyPr wrap="square" rtlCol="0">
            <a:spAutoFit/>
          </a:bodyPr>
          <a:lstStyle/>
          <a:p>
            <a:pPr algn="ctr"/>
            <a:r>
              <a:rPr lang="en-US" sz="4000" dirty="0">
                <a:solidFill>
                  <a:schemeClr val="bg1"/>
                </a:solidFill>
                <a:ea typeface="Lucida Handwriting" charset="0"/>
                <a:cs typeface="Lucida Handwriting" charset="0"/>
              </a:rPr>
              <a:t>Location 3 </a:t>
            </a:r>
            <a:r>
              <a:rPr lang="mr-IN" sz="4000" dirty="0">
                <a:solidFill>
                  <a:schemeClr val="bg1"/>
                </a:solidFill>
                <a:ea typeface="Lucida Handwriting" charset="0"/>
                <a:cs typeface="Lucida Handwriting" charset="0"/>
              </a:rPr>
              <a:t>–</a:t>
            </a:r>
            <a:r>
              <a:rPr lang="en-US" sz="4000" dirty="0">
                <a:solidFill>
                  <a:schemeClr val="bg1"/>
                </a:solidFill>
                <a:ea typeface="Lucida Handwriting" charset="0"/>
                <a:cs typeface="Lucida Handwriting" charset="0"/>
              </a:rPr>
              <a:t> Swimming Pool</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4737" y="3828241"/>
            <a:ext cx="4013345" cy="267556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01221" y="1001413"/>
            <a:ext cx="4013345" cy="2675565"/>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1315" y="1021615"/>
            <a:ext cx="3952745" cy="2635163"/>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63501" y="3828241"/>
            <a:ext cx="3952744" cy="2758616"/>
          </a:xfrm>
          <a:prstGeom prst="rect">
            <a:avLst/>
          </a:prstGeom>
        </p:spPr>
      </p:pic>
      <p:sp>
        <p:nvSpPr>
          <p:cNvPr id="10" name="TextBox 9"/>
          <p:cNvSpPr txBox="1"/>
          <p:nvPr/>
        </p:nvSpPr>
        <p:spPr>
          <a:xfrm>
            <a:off x="5169075" y="1994041"/>
            <a:ext cx="1527131" cy="430887"/>
          </a:xfrm>
          <a:prstGeom prst="rect">
            <a:avLst/>
          </a:prstGeom>
          <a:noFill/>
        </p:spPr>
        <p:txBody>
          <a:bodyPr wrap="square" rtlCol="0">
            <a:spAutoFit/>
          </a:bodyPr>
          <a:lstStyle/>
          <a:p>
            <a:pPr algn="ctr"/>
            <a:r>
              <a:rPr lang="en-US" sz="2200" b="1" dirty="0">
                <a:solidFill>
                  <a:schemeClr val="bg1"/>
                </a:solidFill>
                <a:ea typeface="Lucida Handwriting" charset="0"/>
                <a:cs typeface="Lucida Handwriting" charset="0"/>
              </a:rPr>
              <a:t>SCENE 26</a:t>
            </a:r>
          </a:p>
        </p:txBody>
      </p:sp>
      <p:sp>
        <p:nvSpPr>
          <p:cNvPr id="3" name="Slide Number Placeholder 2"/>
          <p:cNvSpPr>
            <a:spLocks noGrp="1"/>
          </p:cNvSpPr>
          <p:nvPr>
            <p:ph type="sldNum" sz="quarter" idx="12"/>
          </p:nvPr>
        </p:nvSpPr>
        <p:spPr/>
        <p:txBody>
          <a:bodyPr/>
          <a:lstStyle/>
          <a:p>
            <a:r>
              <a:rPr lang="en-US" dirty="0" smtClean="0"/>
              <a:t>24</a:t>
            </a:r>
            <a:endParaRPr lang="en-US" dirty="0"/>
          </a:p>
        </p:txBody>
      </p:sp>
    </p:spTree>
    <p:extLst>
      <p:ext uri="{BB962C8B-B14F-4D97-AF65-F5344CB8AC3E}">
        <p14:creationId xmlns:p14="http://schemas.microsoft.com/office/powerpoint/2010/main" val="5726603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p:cNvSpPr txBox="1"/>
          <p:nvPr/>
        </p:nvSpPr>
        <p:spPr>
          <a:xfrm>
            <a:off x="0" y="401412"/>
            <a:ext cx="12191999" cy="707886"/>
          </a:xfrm>
          <a:prstGeom prst="rect">
            <a:avLst/>
          </a:prstGeom>
          <a:noFill/>
        </p:spPr>
        <p:txBody>
          <a:bodyPr wrap="square" rtlCol="0">
            <a:spAutoFit/>
          </a:bodyPr>
          <a:lstStyle/>
          <a:p>
            <a:pPr algn="ctr"/>
            <a:r>
              <a:rPr lang="en-US" sz="4000" dirty="0">
                <a:solidFill>
                  <a:schemeClr val="bg1"/>
                </a:solidFill>
                <a:ea typeface="Lucida Handwriting" charset="0"/>
                <a:cs typeface="Lucida Handwriting" charset="0"/>
              </a:rPr>
              <a:t>Floor Plans: Location </a:t>
            </a:r>
            <a:r>
              <a:rPr lang="en-US" sz="4000" dirty="0" smtClean="0">
                <a:solidFill>
                  <a:schemeClr val="bg1"/>
                </a:solidFill>
                <a:ea typeface="Lucida Handwriting" charset="0"/>
                <a:cs typeface="Lucida Handwriting" charset="0"/>
              </a:rPr>
              <a:t>3 </a:t>
            </a:r>
            <a:r>
              <a:rPr lang="en-US" sz="4000" dirty="0">
                <a:solidFill>
                  <a:schemeClr val="bg1"/>
                </a:solidFill>
                <a:ea typeface="Lucida Handwriting" charset="0"/>
                <a:cs typeface="Lucida Handwriting" charset="0"/>
              </a:rPr>
              <a:t>- Blocking and Staging</a:t>
            </a:r>
          </a:p>
        </p:txBody>
      </p:sp>
      <p:sp>
        <p:nvSpPr>
          <p:cNvPr id="5" name="TextBox 4"/>
          <p:cNvSpPr txBox="1"/>
          <p:nvPr/>
        </p:nvSpPr>
        <p:spPr>
          <a:xfrm>
            <a:off x="0" y="1109298"/>
            <a:ext cx="12191999" cy="769441"/>
          </a:xfrm>
          <a:prstGeom prst="rect">
            <a:avLst/>
          </a:prstGeom>
          <a:noFill/>
        </p:spPr>
        <p:txBody>
          <a:bodyPr wrap="square" rtlCol="0">
            <a:spAutoFit/>
          </a:bodyPr>
          <a:lstStyle/>
          <a:p>
            <a:pPr algn="ctr"/>
            <a:r>
              <a:rPr lang="en-US" sz="2200" b="1" dirty="0">
                <a:solidFill>
                  <a:schemeClr val="bg1"/>
                </a:solidFill>
                <a:ea typeface="Lucida Handwriting" charset="0"/>
                <a:cs typeface="Lucida Handwriting" charset="0"/>
              </a:rPr>
              <a:t>SCENE 26 </a:t>
            </a:r>
            <a:r>
              <a:rPr lang="en-US" sz="2200" dirty="0">
                <a:solidFill>
                  <a:schemeClr val="bg1"/>
                </a:solidFill>
                <a:ea typeface="Lucida Handwriting" charset="0"/>
                <a:cs typeface="Lucida Handwriting" charset="0"/>
              </a:rPr>
              <a:t>(part 1) - </a:t>
            </a:r>
            <a:r>
              <a:rPr lang="en-US" sz="2200" dirty="0" smtClean="0">
                <a:solidFill>
                  <a:schemeClr val="bg1"/>
                </a:solidFill>
                <a:ea typeface="Lucida Handwriting" charset="0"/>
                <a:cs typeface="Lucida Handwriting" charset="0"/>
              </a:rPr>
              <a:t>9 </a:t>
            </a:r>
            <a:r>
              <a:rPr lang="en-US" sz="2200" dirty="0">
                <a:solidFill>
                  <a:schemeClr val="bg1"/>
                </a:solidFill>
                <a:ea typeface="Lucida Handwriting" charset="0"/>
                <a:cs typeface="Lucida Handwriting" charset="0"/>
              </a:rPr>
              <a:t>Set-Ups</a:t>
            </a:r>
          </a:p>
          <a:p>
            <a:pPr algn="ctr"/>
            <a:endParaRPr lang="en-US" sz="2200" dirty="0">
              <a:solidFill>
                <a:schemeClr val="bg1"/>
              </a:solidFill>
              <a:ea typeface="Lucida Handwriting" charset="0"/>
              <a:cs typeface="Lucida Handwriting" charset="0"/>
            </a:endParaRPr>
          </a:p>
        </p:txBody>
      </p:sp>
      <p:grpSp>
        <p:nvGrpSpPr>
          <p:cNvPr id="27" name="Group 26"/>
          <p:cNvGrpSpPr/>
          <p:nvPr/>
        </p:nvGrpSpPr>
        <p:grpSpPr>
          <a:xfrm>
            <a:off x="3613149" y="2501900"/>
            <a:ext cx="4965700" cy="2565400"/>
            <a:chOff x="3613149" y="2501900"/>
            <a:chExt cx="4965700" cy="2565400"/>
          </a:xfrm>
        </p:grpSpPr>
        <p:sp>
          <p:nvSpPr>
            <p:cNvPr id="2" name="Rectangle 1"/>
            <p:cNvSpPr/>
            <p:nvPr/>
          </p:nvSpPr>
          <p:spPr>
            <a:xfrm>
              <a:off x="3613149" y="2501900"/>
              <a:ext cx="4965700" cy="25654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p:nvCxnSpPr>
          <p:spPr>
            <a:xfrm>
              <a:off x="3613149" y="33274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613149" y="37846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613149" y="42164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3613149" y="46482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3613149" y="28575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8" name="Rectangle 27"/>
          <p:cNvSpPr/>
          <p:nvPr/>
        </p:nvSpPr>
        <p:spPr>
          <a:xfrm>
            <a:off x="7721600" y="4794250"/>
            <a:ext cx="279400" cy="9144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3507592" y="5092183"/>
            <a:ext cx="1013608" cy="369332"/>
          </a:xfrm>
          <a:prstGeom prst="rect">
            <a:avLst/>
          </a:prstGeom>
          <a:noFill/>
        </p:spPr>
        <p:txBody>
          <a:bodyPr wrap="square" rtlCol="0">
            <a:spAutoFit/>
          </a:bodyPr>
          <a:lstStyle/>
          <a:p>
            <a:r>
              <a:rPr lang="en-US" dirty="0">
                <a:solidFill>
                  <a:schemeClr val="bg1"/>
                </a:solidFill>
              </a:rPr>
              <a:t>Pool</a:t>
            </a:r>
          </a:p>
        </p:txBody>
      </p:sp>
      <p:sp>
        <p:nvSpPr>
          <p:cNvPr id="30" name="TextBox 29"/>
          <p:cNvSpPr txBox="1"/>
          <p:nvPr/>
        </p:nvSpPr>
        <p:spPr>
          <a:xfrm>
            <a:off x="8001000" y="5092183"/>
            <a:ext cx="1013608" cy="646331"/>
          </a:xfrm>
          <a:prstGeom prst="rect">
            <a:avLst/>
          </a:prstGeom>
          <a:noFill/>
        </p:spPr>
        <p:txBody>
          <a:bodyPr wrap="square" rtlCol="0">
            <a:spAutoFit/>
          </a:bodyPr>
          <a:lstStyle/>
          <a:p>
            <a:r>
              <a:rPr lang="en-US">
                <a:solidFill>
                  <a:schemeClr val="bg1"/>
                </a:solidFill>
              </a:rPr>
              <a:t>Diving Board</a:t>
            </a:r>
            <a:endParaRPr lang="en-US" dirty="0">
              <a:solidFill>
                <a:schemeClr val="bg1"/>
              </a:solidFill>
            </a:endParaRPr>
          </a:p>
        </p:txBody>
      </p:sp>
      <p:grpSp>
        <p:nvGrpSpPr>
          <p:cNvPr id="39" name="Group 38"/>
          <p:cNvGrpSpPr/>
          <p:nvPr/>
        </p:nvGrpSpPr>
        <p:grpSpPr>
          <a:xfrm>
            <a:off x="3613149" y="1854200"/>
            <a:ext cx="4965700" cy="197237"/>
            <a:chOff x="3613149" y="1854200"/>
            <a:chExt cx="4965700" cy="197237"/>
          </a:xfrm>
        </p:grpSpPr>
        <p:cxnSp>
          <p:nvCxnSpPr>
            <p:cNvPr id="31" name="Straight Connector 30"/>
            <p:cNvCxnSpPr/>
            <p:nvPr/>
          </p:nvCxnSpPr>
          <p:spPr>
            <a:xfrm>
              <a:off x="3613149" y="18542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689405" y="1956021"/>
              <a:ext cx="48105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745064" y="2043486"/>
              <a:ext cx="4683319" cy="79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8" name="TextBox 37"/>
          <p:cNvSpPr txBox="1"/>
          <p:nvPr/>
        </p:nvSpPr>
        <p:spPr>
          <a:xfrm>
            <a:off x="8595603" y="1762788"/>
            <a:ext cx="1013608" cy="369332"/>
          </a:xfrm>
          <a:prstGeom prst="rect">
            <a:avLst/>
          </a:prstGeom>
          <a:noFill/>
        </p:spPr>
        <p:txBody>
          <a:bodyPr wrap="square" rtlCol="0">
            <a:spAutoFit/>
          </a:bodyPr>
          <a:lstStyle/>
          <a:p>
            <a:r>
              <a:rPr lang="en-US" dirty="0">
                <a:solidFill>
                  <a:schemeClr val="bg1"/>
                </a:solidFill>
              </a:rPr>
              <a:t>Stands</a:t>
            </a:r>
          </a:p>
        </p:txBody>
      </p:sp>
      <p:grpSp>
        <p:nvGrpSpPr>
          <p:cNvPr id="40" name="Group 39"/>
          <p:cNvGrpSpPr/>
          <p:nvPr/>
        </p:nvGrpSpPr>
        <p:grpSpPr>
          <a:xfrm rot="16200000">
            <a:off x="761973" y="3576817"/>
            <a:ext cx="3692241" cy="234384"/>
            <a:chOff x="3613149" y="1854200"/>
            <a:chExt cx="4965700" cy="197237"/>
          </a:xfrm>
        </p:grpSpPr>
        <p:cxnSp>
          <p:nvCxnSpPr>
            <p:cNvPr id="41" name="Straight Connector 40"/>
            <p:cNvCxnSpPr/>
            <p:nvPr/>
          </p:nvCxnSpPr>
          <p:spPr>
            <a:xfrm>
              <a:off x="3613149" y="18542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689405" y="1956021"/>
              <a:ext cx="48105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745064" y="2043486"/>
              <a:ext cx="4683319" cy="79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4" name="Group 43"/>
          <p:cNvGrpSpPr/>
          <p:nvPr/>
        </p:nvGrpSpPr>
        <p:grpSpPr>
          <a:xfrm rot="5400000">
            <a:off x="7708049" y="3578298"/>
            <a:ext cx="3692241" cy="234384"/>
            <a:chOff x="3613149" y="1854200"/>
            <a:chExt cx="4965700" cy="197237"/>
          </a:xfrm>
        </p:grpSpPr>
        <p:cxnSp>
          <p:nvCxnSpPr>
            <p:cNvPr id="45" name="Straight Connector 44"/>
            <p:cNvCxnSpPr/>
            <p:nvPr/>
          </p:nvCxnSpPr>
          <p:spPr>
            <a:xfrm>
              <a:off x="3613149" y="18542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3689405" y="1956021"/>
              <a:ext cx="48105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3745064" y="2043486"/>
              <a:ext cx="4683319" cy="79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8" name="Group 47"/>
          <p:cNvGrpSpPr/>
          <p:nvPr/>
        </p:nvGrpSpPr>
        <p:grpSpPr>
          <a:xfrm rot="10800000">
            <a:off x="3613149" y="6054013"/>
            <a:ext cx="4965700" cy="197237"/>
            <a:chOff x="3613149" y="1854200"/>
            <a:chExt cx="4965700" cy="197237"/>
          </a:xfrm>
        </p:grpSpPr>
        <p:cxnSp>
          <p:nvCxnSpPr>
            <p:cNvPr id="49" name="Straight Connector 48"/>
            <p:cNvCxnSpPr/>
            <p:nvPr/>
          </p:nvCxnSpPr>
          <p:spPr>
            <a:xfrm>
              <a:off x="3613149" y="18542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689405" y="1956021"/>
              <a:ext cx="48105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3745064" y="2043486"/>
              <a:ext cx="4683319" cy="79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9" name="Rectangle 58"/>
          <p:cNvSpPr/>
          <p:nvPr/>
        </p:nvSpPr>
        <p:spPr>
          <a:xfrm>
            <a:off x="350810" y="2051437"/>
            <a:ext cx="2077784" cy="3093154"/>
          </a:xfrm>
          <a:prstGeom prst="rect">
            <a:avLst/>
          </a:prstGeom>
        </p:spPr>
        <p:txBody>
          <a:bodyPr wrap="square">
            <a:spAutoFit/>
          </a:bodyPr>
          <a:lstStyle/>
          <a:p>
            <a:r>
              <a:rPr lang="en-US" sz="1500" dirty="0">
                <a:solidFill>
                  <a:schemeClr val="bg1"/>
                </a:solidFill>
              </a:rPr>
              <a:t>Character Key:</a:t>
            </a:r>
          </a:p>
          <a:p>
            <a:endParaRPr lang="en-US" sz="1500" dirty="0">
              <a:solidFill>
                <a:schemeClr val="bg1"/>
              </a:solidFill>
            </a:endParaRPr>
          </a:p>
          <a:p>
            <a:pPr marL="342900" indent="-342900">
              <a:buFont typeface="Arial" charset="0"/>
              <a:buChar char="•"/>
            </a:pPr>
            <a:r>
              <a:rPr lang="en-US" sz="1500" dirty="0">
                <a:solidFill>
                  <a:schemeClr val="bg1"/>
                </a:solidFill>
              </a:rPr>
              <a:t>R </a:t>
            </a:r>
            <a:r>
              <a:rPr lang="mr-IN" sz="1500" dirty="0">
                <a:solidFill>
                  <a:schemeClr val="bg1"/>
                </a:solidFill>
              </a:rPr>
              <a:t>–</a:t>
            </a:r>
            <a:r>
              <a:rPr lang="en-US" sz="1500" dirty="0">
                <a:solidFill>
                  <a:schemeClr val="bg1"/>
                </a:solidFill>
              </a:rPr>
              <a:t> Ryann</a:t>
            </a:r>
          </a:p>
          <a:p>
            <a:pPr marL="342900" indent="-342900">
              <a:buFont typeface="Arial" charset="0"/>
              <a:buChar char="•"/>
            </a:pPr>
            <a:r>
              <a:rPr lang="en-US" sz="1500" dirty="0">
                <a:solidFill>
                  <a:schemeClr val="bg1"/>
                </a:solidFill>
              </a:rPr>
              <a:t>Z </a:t>
            </a:r>
            <a:r>
              <a:rPr lang="mr-IN" sz="1500" dirty="0">
                <a:solidFill>
                  <a:schemeClr val="bg1"/>
                </a:solidFill>
              </a:rPr>
              <a:t>–</a:t>
            </a:r>
            <a:r>
              <a:rPr lang="en-US" sz="1500" dirty="0">
                <a:solidFill>
                  <a:schemeClr val="bg1"/>
                </a:solidFill>
              </a:rPr>
              <a:t> Zoe</a:t>
            </a:r>
          </a:p>
          <a:p>
            <a:pPr marL="342900" indent="-342900">
              <a:buFont typeface="Arial" charset="0"/>
              <a:buChar char="•"/>
            </a:pPr>
            <a:r>
              <a:rPr lang="en-US" sz="1500" dirty="0">
                <a:solidFill>
                  <a:schemeClr val="bg1"/>
                </a:solidFill>
              </a:rPr>
              <a:t>S </a:t>
            </a:r>
            <a:r>
              <a:rPr lang="mr-IN" sz="1500" dirty="0">
                <a:solidFill>
                  <a:schemeClr val="bg1"/>
                </a:solidFill>
              </a:rPr>
              <a:t>–</a:t>
            </a:r>
            <a:r>
              <a:rPr lang="en-US" sz="1500" dirty="0">
                <a:solidFill>
                  <a:schemeClr val="bg1"/>
                </a:solidFill>
              </a:rPr>
              <a:t> </a:t>
            </a:r>
            <a:r>
              <a:rPr lang="en-US" sz="1500" dirty="0" err="1">
                <a:solidFill>
                  <a:schemeClr val="bg1"/>
                </a:solidFill>
              </a:rPr>
              <a:t>Shey</a:t>
            </a:r>
            <a:endParaRPr lang="en-US" sz="1500" dirty="0">
              <a:solidFill>
                <a:schemeClr val="bg1"/>
              </a:solidFill>
            </a:endParaRPr>
          </a:p>
          <a:p>
            <a:pPr marL="342900" indent="-342900">
              <a:buFont typeface="Arial" charset="0"/>
              <a:buChar char="•"/>
            </a:pPr>
            <a:r>
              <a:rPr lang="en-US" sz="1500" dirty="0">
                <a:solidFill>
                  <a:schemeClr val="bg1"/>
                </a:solidFill>
              </a:rPr>
              <a:t>A </a:t>
            </a:r>
            <a:r>
              <a:rPr lang="mr-IN" sz="1500" dirty="0">
                <a:solidFill>
                  <a:schemeClr val="bg1"/>
                </a:solidFill>
              </a:rPr>
              <a:t>–</a:t>
            </a:r>
            <a:r>
              <a:rPr lang="en-US" sz="1500" dirty="0">
                <a:solidFill>
                  <a:schemeClr val="bg1"/>
                </a:solidFill>
              </a:rPr>
              <a:t> Ashley</a:t>
            </a:r>
          </a:p>
          <a:p>
            <a:pPr marL="342900" indent="-342900">
              <a:buFont typeface="Arial" charset="0"/>
              <a:buChar char="•"/>
            </a:pPr>
            <a:r>
              <a:rPr lang="en-US" sz="1500" dirty="0" smtClean="0">
                <a:solidFill>
                  <a:schemeClr val="bg1"/>
                </a:solidFill>
              </a:rPr>
              <a:t>M.H </a:t>
            </a:r>
            <a:r>
              <a:rPr lang="mr-IN" sz="1500" dirty="0">
                <a:solidFill>
                  <a:schemeClr val="bg1"/>
                </a:solidFill>
              </a:rPr>
              <a:t>–</a:t>
            </a:r>
            <a:r>
              <a:rPr lang="en-US" sz="1500" dirty="0">
                <a:solidFill>
                  <a:schemeClr val="bg1"/>
                </a:solidFill>
              </a:rPr>
              <a:t> Miss Hart</a:t>
            </a:r>
          </a:p>
          <a:p>
            <a:pPr marL="342900" indent="-342900">
              <a:buFont typeface="Arial" charset="0"/>
              <a:buChar char="•"/>
            </a:pPr>
            <a:r>
              <a:rPr lang="en-US" sz="1500" dirty="0" smtClean="0">
                <a:solidFill>
                  <a:schemeClr val="bg1"/>
                </a:solidFill>
              </a:rPr>
              <a:t>M.B </a:t>
            </a:r>
            <a:r>
              <a:rPr lang="mr-IN" sz="1500" dirty="0">
                <a:solidFill>
                  <a:schemeClr val="bg1"/>
                </a:solidFill>
              </a:rPr>
              <a:t>–</a:t>
            </a:r>
            <a:r>
              <a:rPr lang="en-US" sz="1500" dirty="0">
                <a:solidFill>
                  <a:schemeClr val="bg1"/>
                </a:solidFill>
              </a:rPr>
              <a:t> Mrs. Burke</a:t>
            </a:r>
          </a:p>
          <a:p>
            <a:pPr marL="342900" indent="-342900">
              <a:buFont typeface="Arial" charset="0"/>
              <a:buChar char="•"/>
            </a:pPr>
            <a:r>
              <a:rPr lang="en-US" sz="1500" dirty="0">
                <a:solidFill>
                  <a:schemeClr val="bg1"/>
                </a:solidFill>
              </a:rPr>
              <a:t>F </a:t>
            </a:r>
            <a:r>
              <a:rPr lang="mr-IN" sz="1500" dirty="0">
                <a:solidFill>
                  <a:schemeClr val="bg1"/>
                </a:solidFill>
              </a:rPr>
              <a:t>–</a:t>
            </a:r>
            <a:r>
              <a:rPr lang="en-US" sz="1500" dirty="0">
                <a:solidFill>
                  <a:schemeClr val="bg1"/>
                </a:solidFill>
              </a:rPr>
              <a:t> Friends</a:t>
            </a:r>
          </a:p>
          <a:p>
            <a:pPr marL="342900" indent="-342900">
              <a:buFont typeface="Arial" charset="0"/>
              <a:buChar char="•"/>
            </a:pPr>
            <a:r>
              <a:rPr lang="en-US" sz="1500" dirty="0">
                <a:solidFill>
                  <a:schemeClr val="bg1"/>
                </a:solidFill>
              </a:rPr>
              <a:t>SW - Swimmers</a:t>
            </a:r>
          </a:p>
          <a:p>
            <a:pPr marL="342900" indent="-342900">
              <a:buFont typeface="Arial" charset="0"/>
              <a:buChar char="•"/>
            </a:pPr>
            <a:r>
              <a:rPr lang="en-US" sz="1500" dirty="0">
                <a:solidFill>
                  <a:schemeClr val="bg1"/>
                </a:solidFill>
              </a:rPr>
              <a:t>C </a:t>
            </a:r>
            <a:r>
              <a:rPr lang="mr-IN" sz="1500" dirty="0">
                <a:solidFill>
                  <a:schemeClr val="bg1"/>
                </a:solidFill>
              </a:rPr>
              <a:t>–</a:t>
            </a:r>
            <a:r>
              <a:rPr lang="en-US" sz="1500" dirty="0">
                <a:solidFill>
                  <a:schemeClr val="bg1"/>
                </a:solidFill>
              </a:rPr>
              <a:t> Crowd</a:t>
            </a:r>
          </a:p>
          <a:p>
            <a:pPr marL="342900" indent="-342900">
              <a:buFont typeface="Arial" charset="0"/>
              <a:buChar char="•"/>
            </a:pPr>
            <a:endParaRPr lang="en-US" sz="1500" dirty="0">
              <a:solidFill>
                <a:schemeClr val="bg1"/>
              </a:solidFill>
            </a:endParaRPr>
          </a:p>
          <a:p>
            <a:pPr marL="342900" indent="-342900">
              <a:buFont typeface="Arial" charset="0"/>
              <a:buChar char="•"/>
            </a:pPr>
            <a:endParaRPr lang="en-US" sz="1500" dirty="0">
              <a:solidFill>
                <a:schemeClr val="bg1"/>
              </a:solidFill>
            </a:endParaRPr>
          </a:p>
        </p:txBody>
      </p:sp>
      <p:sp>
        <p:nvSpPr>
          <p:cNvPr id="77" name="Oval 76"/>
          <p:cNvSpPr/>
          <p:nvPr/>
        </p:nvSpPr>
        <p:spPr>
          <a:xfrm>
            <a:off x="5059744" y="5933628"/>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p:cNvSpPr/>
          <p:nvPr/>
        </p:nvSpPr>
        <p:spPr>
          <a:xfrm>
            <a:off x="4711598" y="5925676"/>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p:cNvSpPr/>
          <p:nvPr/>
        </p:nvSpPr>
        <p:spPr>
          <a:xfrm>
            <a:off x="5407890" y="5933628"/>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p:cNvSpPr/>
          <p:nvPr/>
        </p:nvSpPr>
        <p:spPr>
          <a:xfrm>
            <a:off x="3727155" y="62381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p:cNvSpPr/>
          <p:nvPr/>
        </p:nvSpPr>
        <p:spPr>
          <a:xfrm>
            <a:off x="4128207" y="62381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p:cNvSpPr/>
          <p:nvPr/>
        </p:nvSpPr>
        <p:spPr>
          <a:xfrm>
            <a:off x="4535740" y="62381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p:cNvSpPr/>
          <p:nvPr/>
        </p:nvSpPr>
        <p:spPr>
          <a:xfrm>
            <a:off x="4936792" y="62381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p:cNvSpPr/>
          <p:nvPr/>
        </p:nvSpPr>
        <p:spPr>
          <a:xfrm>
            <a:off x="5334762" y="62381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p:cNvSpPr/>
          <p:nvPr/>
        </p:nvSpPr>
        <p:spPr>
          <a:xfrm>
            <a:off x="5735814" y="62381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p:cNvSpPr/>
          <p:nvPr/>
        </p:nvSpPr>
        <p:spPr>
          <a:xfrm>
            <a:off x="6143347" y="62381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p:cNvSpPr/>
          <p:nvPr/>
        </p:nvSpPr>
        <p:spPr>
          <a:xfrm>
            <a:off x="6544399" y="62381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p:cNvSpPr/>
          <p:nvPr/>
        </p:nvSpPr>
        <p:spPr>
          <a:xfrm>
            <a:off x="6945139" y="62381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p:cNvSpPr/>
          <p:nvPr/>
        </p:nvSpPr>
        <p:spPr>
          <a:xfrm>
            <a:off x="7346191" y="62381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p:cNvSpPr/>
          <p:nvPr/>
        </p:nvSpPr>
        <p:spPr>
          <a:xfrm>
            <a:off x="7753724" y="62381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p:cNvSpPr/>
          <p:nvPr/>
        </p:nvSpPr>
        <p:spPr>
          <a:xfrm>
            <a:off x="8154776" y="62381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TextBox 91"/>
          <p:cNvSpPr txBox="1"/>
          <p:nvPr/>
        </p:nvSpPr>
        <p:spPr>
          <a:xfrm>
            <a:off x="8412561" y="6241761"/>
            <a:ext cx="442681" cy="369332"/>
          </a:xfrm>
          <a:prstGeom prst="rect">
            <a:avLst/>
          </a:prstGeom>
          <a:noFill/>
        </p:spPr>
        <p:txBody>
          <a:bodyPr wrap="square" rtlCol="0">
            <a:spAutoFit/>
          </a:bodyPr>
          <a:lstStyle/>
          <a:p>
            <a:r>
              <a:rPr lang="en-US" dirty="0">
                <a:solidFill>
                  <a:schemeClr val="bg1"/>
                </a:solidFill>
              </a:rPr>
              <a:t>C</a:t>
            </a:r>
          </a:p>
        </p:txBody>
      </p:sp>
      <p:grpSp>
        <p:nvGrpSpPr>
          <p:cNvPr id="93" name="Group 92"/>
          <p:cNvGrpSpPr/>
          <p:nvPr/>
        </p:nvGrpSpPr>
        <p:grpSpPr>
          <a:xfrm rot="5400000">
            <a:off x="786130" y="3565672"/>
            <a:ext cx="3490700" cy="256674"/>
            <a:chOff x="4087655" y="5548617"/>
            <a:chExt cx="3490700" cy="256674"/>
          </a:xfrm>
        </p:grpSpPr>
        <p:sp>
          <p:nvSpPr>
            <p:cNvPr id="97" name="Oval 96"/>
            <p:cNvSpPr/>
            <p:nvPr/>
          </p:nvSpPr>
          <p:spPr>
            <a:xfrm>
              <a:off x="408765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p:cNvSpPr/>
            <p:nvPr/>
          </p:nvSpPr>
          <p:spPr>
            <a:xfrm>
              <a:off x="448562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p:cNvSpPr/>
            <p:nvPr/>
          </p:nvSpPr>
          <p:spPr>
            <a:xfrm>
              <a:off x="4886677"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p:cNvSpPr/>
            <p:nvPr/>
          </p:nvSpPr>
          <p:spPr>
            <a:xfrm>
              <a:off x="5294210"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p:cNvSpPr/>
            <p:nvPr/>
          </p:nvSpPr>
          <p:spPr>
            <a:xfrm>
              <a:off x="569526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p:cNvSpPr/>
            <p:nvPr/>
          </p:nvSpPr>
          <p:spPr>
            <a:xfrm>
              <a:off x="609600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p:cNvSpPr/>
            <p:nvPr/>
          </p:nvSpPr>
          <p:spPr>
            <a:xfrm>
              <a:off x="6497054"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p:cNvSpPr/>
            <p:nvPr/>
          </p:nvSpPr>
          <p:spPr>
            <a:xfrm>
              <a:off x="6904587"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104"/>
            <p:cNvSpPr/>
            <p:nvPr/>
          </p:nvSpPr>
          <p:spPr>
            <a:xfrm>
              <a:off x="7305639"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6" name="Group 105"/>
          <p:cNvGrpSpPr/>
          <p:nvPr/>
        </p:nvGrpSpPr>
        <p:grpSpPr>
          <a:xfrm rot="5400000">
            <a:off x="7863862" y="3556045"/>
            <a:ext cx="3490700" cy="256674"/>
            <a:chOff x="4087655" y="5548617"/>
            <a:chExt cx="3490700" cy="256674"/>
          </a:xfrm>
        </p:grpSpPr>
        <p:sp>
          <p:nvSpPr>
            <p:cNvPr id="107" name="Oval 106"/>
            <p:cNvSpPr/>
            <p:nvPr/>
          </p:nvSpPr>
          <p:spPr>
            <a:xfrm>
              <a:off x="408765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07"/>
            <p:cNvSpPr/>
            <p:nvPr/>
          </p:nvSpPr>
          <p:spPr>
            <a:xfrm>
              <a:off x="448562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Oval 108"/>
            <p:cNvSpPr/>
            <p:nvPr/>
          </p:nvSpPr>
          <p:spPr>
            <a:xfrm>
              <a:off x="4886677"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Oval 109"/>
            <p:cNvSpPr/>
            <p:nvPr/>
          </p:nvSpPr>
          <p:spPr>
            <a:xfrm>
              <a:off x="5294210"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Oval 110"/>
            <p:cNvSpPr/>
            <p:nvPr/>
          </p:nvSpPr>
          <p:spPr>
            <a:xfrm>
              <a:off x="569526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Oval 111"/>
            <p:cNvSpPr/>
            <p:nvPr/>
          </p:nvSpPr>
          <p:spPr>
            <a:xfrm>
              <a:off x="609600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Oval 112"/>
            <p:cNvSpPr/>
            <p:nvPr/>
          </p:nvSpPr>
          <p:spPr>
            <a:xfrm>
              <a:off x="6497054"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Oval 113"/>
            <p:cNvSpPr/>
            <p:nvPr/>
          </p:nvSpPr>
          <p:spPr>
            <a:xfrm>
              <a:off x="6904587"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Oval 114"/>
            <p:cNvSpPr/>
            <p:nvPr/>
          </p:nvSpPr>
          <p:spPr>
            <a:xfrm>
              <a:off x="7305639"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6" name="TextBox 115"/>
          <p:cNvSpPr txBox="1"/>
          <p:nvPr/>
        </p:nvSpPr>
        <p:spPr>
          <a:xfrm>
            <a:off x="9671361" y="5339318"/>
            <a:ext cx="442681" cy="369332"/>
          </a:xfrm>
          <a:prstGeom prst="rect">
            <a:avLst/>
          </a:prstGeom>
          <a:noFill/>
        </p:spPr>
        <p:txBody>
          <a:bodyPr wrap="square" rtlCol="0">
            <a:spAutoFit/>
          </a:bodyPr>
          <a:lstStyle/>
          <a:p>
            <a:r>
              <a:rPr lang="en-US" dirty="0">
                <a:solidFill>
                  <a:schemeClr val="bg1"/>
                </a:solidFill>
              </a:rPr>
              <a:t>C</a:t>
            </a:r>
          </a:p>
        </p:txBody>
      </p:sp>
      <p:sp>
        <p:nvSpPr>
          <p:cNvPr id="117" name="TextBox 116"/>
          <p:cNvSpPr txBox="1"/>
          <p:nvPr/>
        </p:nvSpPr>
        <p:spPr>
          <a:xfrm>
            <a:off x="2193544" y="5397565"/>
            <a:ext cx="442681" cy="369332"/>
          </a:xfrm>
          <a:prstGeom prst="rect">
            <a:avLst/>
          </a:prstGeom>
          <a:noFill/>
        </p:spPr>
        <p:txBody>
          <a:bodyPr wrap="square" rtlCol="0">
            <a:spAutoFit/>
          </a:bodyPr>
          <a:lstStyle/>
          <a:p>
            <a:r>
              <a:rPr lang="en-US" dirty="0">
                <a:solidFill>
                  <a:schemeClr val="bg1"/>
                </a:solidFill>
              </a:rPr>
              <a:t>C</a:t>
            </a:r>
          </a:p>
        </p:txBody>
      </p:sp>
      <p:sp>
        <p:nvSpPr>
          <p:cNvPr id="118" name="TextBox 117"/>
          <p:cNvSpPr txBox="1"/>
          <p:nvPr/>
        </p:nvSpPr>
        <p:spPr>
          <a:xfrm>
            <a:off x="4636832" y="5623034"/>
            <a:ext cx="442681" cy="369332"/>
          </a:xfrm>
          <a:prstGeom prst="rect">
            <a:avLst/>
          </a:prstGeom>
          <a:noFill/>
        </p:spPr>
        <p:txBody>
          <a:bodyPr wrap="square" rtlCol="0">
            <a:spAutoFit/>
          </a:bodyPr>
          <a:lstStyle/>
          <a:p>
            <a:r>
              <a:rPr lang="en-US" dirty="0">
                <a:solidFill>
                  <a:schemeClr val="bg1"/>
                </a:solidFill>
              </a:rPr>
              <a:t>Z</a:t>
            </a:r>
          </a:p>
        </p:txBody>
      </p:sp>
      <p:sp>
        <p:nvSpPr>
          <p:cNvPr id="119" name="TextBox 118"/>
          <p:cNvSpPr txBox="1"/>
          <p:nvPr/>
        </p:nvSpPr>
        <p:spPr>
          <a:xfrm>
            <a:off x="5017838" y="5622667"/>
            <a:ext cx="442681" cy="369332"/>
          </a:xfrm>
          <a:prstGeom prst="rect">
            <a:avLst/>
          </a:prstGeom>
          <a:noFill/>
        </p:spPr>
        <p:txBody>
          <a:bodyPr wrap="square" rtlCol="0">
            <a:spAutoFit/>
          </a:bodyPr>
          <a:lstStyle/>
          <a:p>
            <a:r>
              <a:rPr lang="en-US" dirty="0">
                <a:solidFill>
                  <a:schemeClr val="bg1"/>
                </a:solidFill>
              </a:rPr>
              <a:t>R</a:t>
            </a:r>
          </a:p>
        </p:txBody>
      </p:sp>
      <p:sp>
        <p:nvSpPr>
          <p:cNvPr id="120" name="TextBox 119"/>
          <p:cNvSpPr txBox="1"/>
          <p:nvPr/>
        </p:nvSpPr>
        <p:spPr>
          <a:xfrm>
            <a:off x="5429491" y="5613178"/>
            <a:ext cx="442681" cy="369332"/>
          </a:xfrm>
          <a:prstGeom prst="rect">
            <a:avLst/>
          </a:prstGeom>
          <a:noFill/>
        </p:spPr>
        <p:txBody>
          <a:bodyPr wrap="square" rtlCol="0">
            <a:spAutoFit/>
          </a:bodyPr>
          <a:lstStyle/>
          <a:p>
            <a:r>
              <a:rPr lang="en-US" dirty="0">
                <a:solidFill>
                  <a:schemeClr val="bg1"/>
                </a:solidFill>
              </a:rPr>
              <a:t>S</a:t>
            </a:r>
          </a:p>
        </p:txBody>
      </p:sp>
      <p:sp>
        <p:nvSpPr>
          <p:cNvPr id="121" name="Oval 120"/>
          <p:cNvSpPr/>
          <p:nvPr/>
        </p:nvSpPr>
        <p:spPr>
          <a:xfrm>
            <a:off x="3154664" y="4933231"/>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TextBox 121"/>
          <p:cNvSpPr txBox="1"/>
          <p:nvPr/>
        </p:nvSpPr>
        <p:spPr>
          <a:xfrm>
            <a:off x="3097682" y="4578783"/>
            <a:ext cx="665933" cy="646331"/>
          </a:xfrm>
          <a:prstGeom prst="rect">
            <a:avLst/>
          </a:prstGeom>
          <a:noFill/>
        </p:spPr>
        <p:txBody>
          <a:bodyPr wrap="square" rtlCol="0">
            <a:spAutoFit/>
          </a:bodyPr>
          <a:lstStyle/>
          <a:p>
            <a:r>
              <a:rPr lang="en-US" smtClean="0">
                <a:solidFill>
                  <a:schemeClr val="bg1"/>
                </a:solidFill>
              </a:rPr>
              <a:t>M.HS</a:t>
            </a:r>
            <a:endParaRPr lang="en-US" dirty="0">
              <a:solidFill>
                <a:schemeClr val="bg1"/>
              </a:solidFill>
            </a:endParaRPr>
          </a:p>
        </p:txBody>
      </p:sp>
      <p:sp>
        <p:nvSpPr>
          <p:cNvPr id="123" name="Oval 122"/>
          <p:cNvSpPr/>
          <p:nvPr/>
        </p:nvSpPr>
        <p:spPr>
          <a:xfrm>
            <a:off x="5185130" y="2144964"/>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TextBox 123"/>
          <p:cNvSpPr txBox="1"/>
          <p:nvPr/>
        </p:nvSpPr>
        <p:spPr>
          <a:xfrm>
            <a:off x="5491515" y="2093301"/>
            <a:ext cx="577825" cy="369332"/>
          </a:xfrm>
          <a:prstGeom prst="rect">
            <a:avLst/>
          </a:prstGeom>
          <a:noFill/>
        </p:spPr>
        <p:txBody>
          <a:bodyPr wrap="square" rtlCol="0">
            <a:spAutoFit/>
          </a:bodyPr>
          <a:lstStyle/>
          <a:p>
            <a:r>
              <a:rPr lang="en-US" dirty="0" smtClean="0">
                <a:solidFill>
                  <a:schemeClr val="bg1"/>
                </a:solidFill>
              </a:rPr>
              <a:t>M.B</a:t>
            </a:r>
            <a:endParaRPr lang="en-US" dirty="0">
              <a:solidFill>
                <a:schemeClr val="bg1"/>
              </a:solidFill>
            </a:endParaRPr>
          </a:p>
        </p:txBody>
      </p:sp>
      <p:grpSp>
        <p:nvGrpSpPr>
          <p:cNvPr id="125" name="Group 124"/>
          <p:cNvGrpSpPr/>
          <p:nvPr/>
        </p:nvGrpSpPr>
        <p:grpSpPr>
          <a:xfrm>
            <a:off x="3696894" y="1682386"/>
            <a:ext cx="4700337" cy="256674"/>
            <a:chOff x="2878018" y="5548617"/>
            <a:chExt cx="4700337" cy="256674"/>
          </a:xfrm>
        </p:grpSpPr>
        <p:sp>
          <p:nvSpPr>
            <p:cNvPr id="126" name="Oval 125"/>
            <p:cNvSpPr/>
            <p:nvPr/>
          </p:nvSpPr>
          <p:spPr>
            <a:xfrm>
              <a:off x="2878018"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Oval 126"/>
            <p:cNvSpPr/>
            <p:nvPr/>
          </p:nvSpPr>
          <p:spPr>
            <a:xfrm>
              <a:off x="3279070"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p:cNvSpPr/>
            <p:nvPr/>
          </p:nvSpPr>
          <p:spPr>
            <a:xfrm>
              <a:off x="3686603"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val 128"/>
            <p:cNvSpPr/>
            <p:nvPr/>
          </p:nvSpPr>
          <p:spPr>
            <a:xfrm>
              <a:off x="408765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129"/>
            <p:cNvSpPr/>
            <p:nvPr/>
          </p:nvSpPr>
          <p:spPr>
            <a:xfrm>
              <a:off x="448562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p:cNvSpPr/>
            <p:nvPr/>
          </p:nvSpPr>
          <p:spPr>
            <a:xfrm>
              <a:off x="4886677"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Oval 131"/>
            <p:cNvSpPr/>
            <p:nvPr/>
          </p:nvSpPr>
          <p:spPr>
            <a:xfrm>
              <a:off x="5294210"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Oval 132"/>
            <p:cNvSpPr/>
            <p:nvPr/>
          </p:nvSpPr>
          <p:spPr>
            <a:xfrm>
              <a:off x="569526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Oval 133"/>
            <p:cNvSpPr/>
            <p:nvPr/>
          </p:nvSpPr>
          <p:spPr>
            <a:xfrm>
              <a:off x="609600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Oval 134"/>
            <p:cNvSpPr/>
            <p:nvPr/>
          </p:nvSpPr>
          <p:spPr>
            <a:xfrm>
              <a:off x="6497054"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135"/>
            <p:cNvSpPr/>
            <p:nvPr/>
          </p:nvSpPr>
          <p:spPr>
            <a:xfrm>
              <a:off x="6904587"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Oval 136"/>
            <p:cNvSpPr/>
            <p:nvPr/>
          </p:nvSpPr>
          <p:spPr>
            <a:xfrm>
              <a:off x="7305639"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8" name="TextBox 137"/>
          <p:cNvSpPr txBox="1"/>
          <p:nvPr/>
        </p:nvSpPr>
        <p:spPr>
          <a:xfrm>
            <a:off x="3407661" y="1513899"/>
            <a:ext cx="442681" cy="369332"/>
          </a:xfrm>
          <a:prstGeom prst="rect">
            <a:avLst/>
          </a:prstGeom>
          <a:noFill/>
        </p:spPr>
        <p:txBody>
          <a:bodyPr wrap="square" rtlCol="0">
            <a:spAutoFit/>
          </a:bodyPr>
          <a:lstStyle/>
          <a:p>
            <a:r>
              <a:rPr lang="en-US" dirty="0">
                <a:solidFill>
                  <a:schemeClr val="bg1"/>
                </a:solidFill>
              </a:rPr>
              <a:t>C</a:t>
            </a:r>
          </a:p>
        </p:txBody>
      </p:sp>
      <p:sp>
        <p:nvSpPr>
          <p:cNvPr id="139" name="Oval 138"/>
          <p:cNvSpPr/>
          <p:nvPr/>
        </p:nvSpPr>
        <p:spPr>
          <a:xfrm>
            <a:off x="6670863" y="2940069"/>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Oval 139"/>
          <p:cNvSpPr/>
          <p:nvPr/>
        </p:nvSpPr>
        <p:spPr>
          <a:xfrm>
            <a:off x="6671643" y="3419871"/>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Oval 140"/>
          <p:cNvSpPr/>
          <p:nvPr/>
        </p:nvSpPr>
        <p:spPr>
          <a:xfrm>
            <a:off x="6680757" y="3851671"/>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Oval 141"/>
          <p:cNvSpPr/>
          <p:nvPr/>
        </p:nvSpPr>
        <p:spPr>
          <a:xfrm>
            <a:off x="6680757" y="4285302"/>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5" name="Straight Arrow Connector 144"/>
          <p:cNvCxnSpPr/>
          <p:nvPr/>
        </p:nvCxnSpPr>
        <p:spPr>
          <a:xfrm>
            <a:off x="7081497" y="3068406"/>
            <a:ext cx="507149"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46" name="Straight Arrow Connector 145"/>
          <p:cNvCxnSpPr/>
          <p:nvPr/>
        </p:nvCxnSpPr>
        <p:spPr>
          <a:xfrm>
            <a:off x="7092616" y="3556266"/>
            <a:ext cx="507149"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47" name="Straight Arrow Connector 146"/>
          <p:cNvCxnSpPr/>
          <p:nvPr/>
        </p:nvCxnSpPr>
        <p:spPr>
          <a:xfrm>
            <a:off x="7120508" y="3980008"/>
            <a:ext cx="507149"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48" name="Straight Arrow Connector 147"/>
          <p:cNvCxnSpPr/>
          <p:nvPr/>
        </p:nvCxnSpPr>
        <p:spPr>
          <a:xfrm>
            <a:off x="7120508" y="4438766"/>
            <a:ext cx="507149"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49" name="Oval 148"/>
          <p:cNvSpPr/>
          <p:nvPr/>
        </p:nvSpPr>
        <p:spPr>
          <a:xfrm>
            <a:off x="2674050" y="4156965"/>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TextBox 149"/>
          <p:cNvSpPr txBox="1"/>
          <p:nvPr/>
        </p:nvSpPr>
        <p:spPr>
          <a:xfrm>
            <a:off x="2692302" y="3814994"/>
            <a:ext cx="577825" cy="369332"/>
          </a:xfrm>
          <a:prstGeom prst="rect">
            <a:avLst/>
          </a:prstGeom>
          <a:noFill/>
        </p:spPr>
        <p:txBody>
          <a:bodyPr wrap="square" rtlCol="0">
            <a:spAutoFit/>
          </a:bodyPr>
          <a:lstStyle/>
          <a:p>
            <a:r>
              <a:rPr lang="en-US">
                <a:solidFill>
                  <a:schemeClr val="bg1"/>
                </a:solidFill>
              </a:rPr>
              <a:t>A</a:t>
            </a:r>
            <a:endParaRPr lang="en-US" dirty="0">
              <a:solidFill>
                <a:schemeClr val="bg1"/>
              </a:solidFill>
            </a:endParaRPr>
          </a:p>
        </p:txBody>
      </p:sp>
      <p:sp>
        <p:nvSpPr>
          <p:cNvPr id="151" name="TextBox 150"/>
          <p:cNvSpPr txBox="1"/>
          <p:nvPr/>
        </p:nvSpPr>
        <p:spPr>
          <a:xfrm>
            <a:off x="6192750" y="2906238"/>
            <a:ext cx="577825" cy="369332"/>
          </a:xfrm>
          <a:prstGeom prst="rect">
            <a:avLst/>
          </a:prstGeom>
          <a:noFill/>
        </p:spPr>
        <p:txBody>
          <a:bodyPr wrap="square" rtlCol="0">
            <a:spAutoFit/>
          </a:bodyPr>
          <a:lstStyle/>
          <a:p>
            <a:r>
              <a:rPr lang="en-US" dirty="0">
                <a:solidFill>
                  <a:schemeClr val="bg1"/>
                </a:solidFill>
              </a:rPr>
              <a:t>SW</a:t>
            </a:r>
          </a:p>
        </p:txBody>
      </p:sp>
      <p:sp>
        <p:nvSpPr>
          <p:cNvPr id="152" name="TextBox 151"/>
          <p:cNvSpPr txBox="1"/>
          <p:nvPr/>
        </p:nvSpPr>
        <p:spPr>
          <a:xfrm>
            <a:off x="6193481" y="3377569"/>
            <a:ext cx="577825" cy="369332"/>
          </a:xfrm>
          <a:prstGeom prst="rect">
            <a:avLst/>
          </a:prstGeom>
          <a:noFill/>
        </p:spPr>
        <p:txBody>
          <a:bodyPr wrap="square" rtlCol="0">
            <a:spAutoFit/>
          </a:bodyPr>
          <a:lstStyle/>
          <a:p>
            <a:r>
              <a:rPr lang="en-US">
                <a:solidFill>
                  <a:schemeClr val="bg1"/>
                </a:solidFill>
              </a:rPr>
              <a:t>SW</a:t>
            </a:r>
            <a:endParaRPr lang="en-US" dirty="0">
              <a:solidFill>
                <a:schemeClr val="bg1"/>
              </a:solidFill>
            </a:endParaRPr>
          </a:p>
        </p:txBody>
      </p:sp>
      <p:sp>
        <p:nvSpPr>
          <p:cNvPr id="153" name="TextBox 152"/>
          <p:cNvSpPr txBox="1"/>
          <p:nvPr/>
        </p:nvSpPr>
        <p:spPr>
          <a:xfrm>
            <a:off x="6201802" y="3812554"/>
            <a:ext cx="577825" cy="369332"/>
          </a:xfrm>
          <a:prstGeom prst="rect">
            <a:avLst/>
          </a:prstGeom>
          <a:noFill/>
        </p:spPr>
        <p:txBody>
          <a:bodyPr wrap="square" rtlCol="0">
            <a:spAutoFit/>
          </a:bodyPr>
          <a:lstStyle/>
          <a:p>
            <a:r>
              <a:rPr lang="en-US">
                <a:solidFill>
                  <a:schemeClr val="bg1"/>
                </a:solidFill>
              </a:rPr>
              <a:t>SW</a:t>
            </a:r>
            <a:endParaRPr lang="en-US" dirty="0">
              <a:solidFill>
                <a:schemeClr val="bg1"/>
              </a:solidFill>
            </a:endParaRPr>
          </a:p>
        </p:txBody>
      </p:sp>
      <p:sp>
        <p:nvSpPr>
          <p:cNvPr id="154" name="TextBox 153"/>
          <p:cNvSpPr txBox="1"/>
          <p:nvPr/>
        </p:nvSpPr>
        <p:spPr>
          <a:xfrm>
            <a:off x="6200028" y="4261442"/>
            <a:ext cx="577825" cy="369332"/>
          </a:xfrm>
          <a:prstGeom prst="rect">
            <a:avLst/>
          </a:prstGeom>
          <a:noFill/>
        </p:spPr>
        <p:txBody>
          <a:bodyPr wrap="square" rtlCol="0">
            <a:spAutoFit/>
          </a:bodyPr>
          <a:lstStyle/>
          <a:p>
            <a:r>
              <a:rPr lang="en-US">
                <a:solidFill>
                  <a:schemeClr val="bg1"/>
                </a:solidFill>
              </a:rPr>
              <a:t>SW</a:t>
            </a:r>
            <a:endParaRPr lang="en-US" dirty="0">
              <a:solidFill>
                <a:schemeClr val="bg1"/>
              </a:solidFill>
            </a:endParaRPr>
          </a:p>
        </p:txBody>
      </p:sp>
      <p:grpSp>
        <p:nvGrpSpPr>
          <p:cNvPr id="155" name="Group 154"/>
          <p:cNvGrpSpPr/>
          <p:nvPr/>
        </p:nvGrpSpPr>
        <p:grpSpPr>
          <a:xfrm flipV="1">
            <a:off x="6321632" y="5682067"/>
            <a:ext cx="385011" cy="282167"/>
            <a:chOff x="5942222" y="2531772"/>
            <a:chExt cx="342729" cy="319138"/>
          </a:xfrm>
        </p:grpSpPr>
        <p:cxnSp>
          <p:nvCxnSpPr>
            <p:cNvPr id="156" name="Straight Connector 155"/>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58" name="TextBox 157"/>
          <p:cNvSpPr txBox="1"/>
          <p:nvPr/>
        </p:nvSpPr>
        <p:spPr>
          <a:xfrm>
            <a:off x="6480414" y="5413742"/>
            <a:ext cx="568482" cy="369332"/>
          </a:xfrm>
          <a:prstGeom prst="rect">
            <a:avLst/>
          </a:prstGeom>
          <a:noFill/>
        </p:spPr>
        <p:txBody>
          <a:bodyPr wrap="square" rtlCol="0">
            <a:spAutoFit/>
          </a:bodyPr>
          <a:lstStyle/>
          <a:p>
            <a:r>
              <a:rPr lang="en-US">
                <a:solidFill>
                  <a:schemeClr val="bg1"/>
                </a:solidFill>
              </a:rPr>
              <a:t>MS</a:t>
            </a:r>
            <a:endParaRPr lang="en-US" dirty="0">
              <a:solidFill>
                <a:schemeClr val="bg1"/>
              </a:solidFill>
            </a:endParaRPr>
          </a:p>
        </p:txBody>
      </p:sp>
      <p:grpSp>
        <p:nvGrpSpPr>
          <p:cNvPr id="159" name="Group 158"/>
          <p:cNvGrpSpPr/>
          <p:nvPr/>
        </p:nvGrpSpPr>
        <p:grpSpPr>
          <a:xfrm flipV="1">
            <a:off x="6919295" y="5546131"/>
            <a:ext cx="385011" cy="282167"/>
            <a:chOff x="5942222" y="2531772"/>
            <a:chExt cx="342729" cy="319138"/>
          </a:xfrm>
        </p:grpSpPr>
        <p:cxnSp>
          <p:nvCxnSpPr>
            <p:cNvPr id="160" name="Straight Connector 159"/>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62" name="TextBox 161"/>
          <p:cNvSpPr txBox="1"/>
          <p:nvPr/>
        </p:nvSpPr>
        <p:spPr>
          <a:xfrm>
            <a:off x="7016671" y="5260081"/>
            <a:ext cx="719769" cy="369332"/>
          </a:xfrm>
          <a:prstGeom prst="rect">
            <a:avLst/>
          </a:prstGeom>
          <a:noFill/>
        </p:spPr>
        <p:txBody>
          <a:bodyPr wrap="square" rtlCol="0">
            <a:spAutoFit/>
          </a:bodyPr>
          <a:lstStyle/>
          <a:p>
            <a:r>
              <a:rPr lang="en-US" dirty="0">
                <a:solidFill>
                  <a:schemeClr val="bg1"/>
                </a:solidFill>
              </a:rPr>
              <a:t>MCU</a:t>
            </a:r>
          </a:p>
        </p:txBody>
      </p:sp>
      <p:grpSp>
        <p:nvGrpSpPr>
          <p:cNvPr id="167" name="Group 166"/>
          <p:cNvGrpSpPr/>
          <p:nvPr/>
        </p:nvGrpSpPr>
        <p:grpSpPr>
          <a:xfrm rot="1707942" flipV="1">
            <a:off x="6847678" y="2201803"/>
            <a:ext cx="385011" cy="282167"/>
            <a:chOff x="5942222" y="2531772"/>
            <a:chExt cx="342729" cy="319138"/>
          </a:xfrm>
        </p:grpSpPr>
        <p:cxnSp>
          <p:nvCxnSpPr>
            <p:cNvPr id="168" name="Straight Connector 167"/>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70" name="TextBox 169"/>
          <p:cNvSpPr txBox="1"/>
          <p:nvPr/>
        </p:nvSpPr>
        <p:spPr>
          <a:xfrm>
            <a:off x="6432586" y="1979882"/>
            <a:ext cx="719769" cy="369332"/>
          </a:xfrm>
          <a:prstGeom prst="rect">
            <a:avLst/>
          </a:prstGeom>
          <a:noFill/>
        </p:spPr>
        <p:txBody>
          <a:bodyPr wrap="square" rtlCol="0">
            <a:spAutoFit/>
          </a:bodyPr>
          <a:lstStyle/>
          <a:p>
            <a:r>
              <a:rPr lang="en-US" dirty="0">
                <a:solidFill>
                  <a:schemeClr val="bg1"/>
                </a:solidFill>
              </a:rPr>
              <a:t>MS</a:t>
            </a:r>
          </a:p>
        </p:txBody>
      </p:sp>
      <p:cxnSp>
        <p:nvCxnSpPr>
          <p:cNvPr id="171" name="Straight Arrow Connector 170"/>
          <p:cNvCxnSpPr/>
          <p:nvPr/>
        </p:nvCxnSpPr>
        <p:spPr>
          <a:xfrm>
            <a:off x="7276661" y="2337002"/>
            <a:ext cx="507149" cy="0"/>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a:xfrm rot="1702066" flipV="1">
            <a:off x="5307664" y="5229497"/>
            <a:ext cx="465584" cy="259944"/>
            <a:chOff x="5871230" y="2582918"/>
            <a:chExt cx="414454" cy="294003"/>
          </a:xfrm>
        </p:grpSpPr>
        <p:cxnSp>
          <p:nvCxnSpPr>
            <p:cNvPr id="186" name="Straight Connector 185"/>
            <p:cNvCxnSpPr/>
            <p:nvPr/>
          </p:nvCxnSpPr>
          <p:spPr>
            <a:xfrm rot="619061">
              <a:off x="5871230" y="2582918"/>
              <a:ext cx="208950" cy="246043"/>
            </a:xfrm>
            <a:prstGeom prst="line">
              <a:avLst/>
            </a:prstGeom>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619061" flipV="1">
              <a:off x="6074625" y="2629910"/>
              <a:ext cx="211059" cy="247011"/>
            </a:xfrm>
            <a:prstGeom prst="line">
              <a:avLst/>
            </a:prstGeom>
          </p:spPr>
          <p:style>
            <a:lnRef idx="1">
              <a:schemeClr val="accent1"/>
            </a:lnRef>
            <a:fillRef idx="0">
              <a:schemeClr val="accent1"/>
            </a:fillRef>
            <a:effectRef idx="0">
              <a:schemeClr val="accent1"/>
            </a:effectRef>
            <a:fontRef idx="minor">
              <a:schemeClr val="tx1"/>
            </a:fontRef>
          </p:style>
        </p:cxnSp>
      </p:grpSp>
      <p:sp>
        <p:nvSpPr>
          <p:cNvPr id="188" name="TextBox 187"/>
          <p:cNvSpPr txBox="1"/>
          <p:nvPr/>
        </p:nvSpPr>
        <p:spPr>
          <a:xfrm>
            <a:off x="5526542" y="5018882"/>
            <a:ext cx="719769" cy="369332"/>
          </a:xfrm>
          <a:prstGeom prst="rect">
            <a:avLst/>
          </a:prstGeom>
          <a:noFill/>
        </p:spPr>
        <p:txBody>
          <a:bodyPr wrap="square" rtlCol="0">
            <a:spAutoFit/>
          </a:bodyPr>
          <a:lstStyle/>
          <a:p>
            <a:r>
              <a:rPr lang="en-US" dirty="0">
                <a:solidFill>
                  <a:schemeClr val="bg1"/>
                </a:solidFill>
              </a:rPr>
              <a:t>MS</a:t>
            </a:r>
          </a:p>
        </p:txBody>
      </p:sp>
      <p:grpSp>
        <p:nvGrpSpPr>
          <p:cNvPr id="191" name="Group 190"/>
          <p:cNvGrpSpPr/>
          <p:nvPr/>
        </p:nvGrpSpPr>
        <p:grpSpPr>
          <a:xfrm rot="9524422" flipV="1">
            <a:off x="3227459" y="5242828"/>
            <a:ext cx="385011" cy="282167"/>
            <a:chOff x="5942222" y="2531772"/>
            <a:chExt cx="342729" cy="319138"/>
          </a:xfrm>
        </p:grpSpPr>
        <p:cxnSp>
          <p:nvCxnSpPr>
            <p:cNvPr id="192" name="Straight Connector 191"/>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94" name="TextBox 193"/>
          <p:cNvSpPr txBox="1"/>
          <p:nvPr/>
        </p:nvSpPr>
        <p:spPr>
          <a:xfrm>
            <a:off x="3085081" y="5421565"/>
            <a:ext cx="719769" cy="923330"/>
          </a:xfrm>
          <a:prstGeom prst="rect">
            <a:avLst/>
          </a:prstGeom>
          <a:noFill/>
        </p:spPr>
        <p:txBody>
          <a:bodyPr wrap="square" rtlCol="0">
            <a:spAutoFit/>
          </a:bodyPr>
          <a:lstStyle/>
          <a:p>
            <a:r>
              <a:rPr lang="en-US">
                <a:solidFill>
                  <a:schemeClr val="bg1"/>
                </a:solidFill>
              </a:rPr>
              <a:t>MS to MCU</a:t>
            </a:r>
            <a:endParaRPr lang="en-US" dirty="0">
              <a:solidFill>
                <a:schemeClr val="bg1"/>
              </a:solidFill>
            </a:endParaRPr>
          </a:p>
        </p:txBody>
      </p:sp>
      <p:grpSp>
        <p:nvGrpSpPr>
          <p:cNvPr id="195" name="Group 194"/>
          <p:cNvGrpSpPr/>
          <p:nvPr/>
        </p:nvGrpSpPr>
        <p:grpSpPr>
          <a:xfrm flipV="1">
            <a:off x="4827693" y="5281661"/>
            <a:ext cx="385011" cy="282167"/>
            <a:chOff x="5942222" y="2531772"/>
            <a:chExt cx="342729" cy="319138"/>
          </a:xfrm>
        </p:grpSpPr>
        <p:cxnSp>
          <p:nvCxnSpPr>
            <p:cNvPr id="196" name="Straight Connector 195"/>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98" name="TextBox 197"/>
          <p:cNvSpPr txBox="1"/>
          <p:nvPr/>
        </p:nvSpPr>
        <p:spPr>
          <a:xfrm>
            <a:off x="4633740" y="4995914"/>
            <a:ext cx="719769" cy="369332"/>
          </a:xfrm>
          <a:prstGeom prst="rect">
            <a:avLst/>
          </a:prstGeom>
          <a:noFill/>
        </p:spPr>
        <p:txBody>
          <a:bodyPr wrap="square" rtlCol="0">
            <a:spAutoFit/>
          </a:bodyPr>
          <a:lstStyle/>
          <a:p>
            <a:r>
              <a:rPr lang="en-US" dirty="0">
                <a:solidFill>
                  <a:schemeClr val="bg1"/>
                </a:solidFill>
              </a:rPr>
              <a:t>MCU</a:t>
            </a:r>
          </a:p>
        </p:txBody>
      </p:sp>
      <p:grpSp>
        <p:nvGrpSpPr>
          <p:cNvPr id="199" name="Group 198"/>
          <p:cNvGrpSpPr/>
          <p:nvPr/>
        </p:nvGrpSpPr>
        <p:grpSpPr>
          <a:xfrm rot="8236754" flipV="1">
            <a:off x="2898018" y="4377043"/>
            <a:ext cx="385011" cy="282167"/>
            <a:chOff x="5942222" y="2531772"/>
            <a:chExt cx="342729" cy="319138"/>
          </a:xfrm>
        </p:grpSpPr>
        <p:cxnSp>
          <p:nvCxnSpPr>
            <p:cNvPr id="200" name="Straight Connector 199"/>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201" name="Straight Connector 200"/>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202" name="TextBox 201"/>
          <p:cNvSpPr txBox="1"/>
          <p:nvPr/>
        </p:nvSpPr>
        <p:spPr>
          <a:xfrm>
            <a:off x="3018880" y="4010530"/>
            <a:ext cx="719769" cy="369332"/>
          </a:xfrm>
          <a:prstGeom prst="rect">
            <a:avLst/>
          </a:prstGeom>
          <a:noFill/>
        </p:spPr>
        <p:txBody>
          <a:bodyPr wrap="square" rtlCol="0">
            <a:spAutoFit/>
          </a:bodyPr>
          <a:lstStyle/>
          <a:p>
            <a:r>
              <a:rPr lang="en-US" dirty="0">
                <a:solidFill>
                  <a:schemeClr val="bg1"/>
                </a:solidFill>
              </a:rPr>
              <a:t>MCU</a:t>
            </a:r>
          </a:p>
        </p:txBody>
      </p:sp>
      <p:grpSp>
        <p:nvGrpSpPr>
          <p:cNvPr id="203" name="Group 202"/>
          <p:cNvGrpSpPr/>
          <p:nvPr/>
        </p:nvGrpSpPr>
        <p:grpSpPr>
          <a:xfrm rot="8236754" flipV="1">
            <a:off x="4381970" y="5444111"/>
            <a:ext cx="385011" cy="282167"/>
            <a:chOff x="5942222" y="2531772"/>
            <a:chExt cx="342729" cy="319138"/>
          </a:xfrm>
        </p:grpSpPr>
        <p:cxnSp>
          <p:nvCxnSpPr>
            <p:cNvPr id="204" name="Straight Connector 203"/>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206" name="TextBox 205"/>
          <p:cNvSpPr txBox="1"/>
          <p:nvPr/>
        </p:nvSpPr>
        <p:spPr>
          <a:xfrm>
            <a:off x="4082740" y="5561387"/>
            <a:ext cx="719769" cy="369332"/>
          </a:xfrm>
          <a:prstGeom prst="rect">
            <a:avLst/>
          </a:prstGeom>
          <a:noFill/>
        </p:spPr>
        <p:txBody>
          <a:bodyPr wrap="square" rtlCol="0">
            <a:spAutoFit/>
          </a:bodyPr>
          <a:lstStyle/>
          <a:p>
            <a:r>
              <a:rPr lang="en-US">
                <a:solidFill>
                  <a:schemeClr val="bg1"/>
                </a:solidFill>
              </a:rPr>
              <a:t>MS</a:t>
            </a:r>
            <a:endParaRPr lang="en-US" dirty="0">
              <a:solidFill>
                <a:schemeClr val="bg1"/>
              </a:solidFill>
            </a:endParaRPr>
          </a:p>
        </p:txBody>
      </p:sp>
      <p:grpSp>
        <p:nvGrpSpPr>
          <p:cNvPr id="207" name="Group 206"/>
          <p:cNvGrpSpPr/>
          <p:nvPr/>
        </p:nvGrpSpPr>
        <p:grpSpPr>
          <a:xfrm rot="15844370" flipV="1">
            <a:off x="4789571" y="2160972"/>
            <a:ext cx="385011" cy="282167"/>
            <a:chOff x="5942222" y="2531772"/>
            <a:chExt cx="342729" cy="319138"/>
          </a:xfrm>
        </p:grpSpPr>
        <p:cxnSp>
          <p:nvCxnSpPr>
            <p:cNvPr id="208" name="Straight Connector 207"/>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210" name="TextBox 209"/>
          <p:cNvSpPr txBox="1"/>
          <p:nvPr/>
        </p:nvSpPr>
        <p:spPr>
          <a:xfrm>
            <a:off x="4243432" y="2148493"/>
            <a:ext cx="730513" cy="369332"/>
          </a:xfrm>
          <a:prstGeom prst="rect">
            <a:avLst/>
          </a:prstGeom>
          <a:noFill/>
        </p:spPr>
        <p:txBody>
          <a:bodyPr wrap="square" rtlCol="0">
            <a:spAutoFit/>
          </a:bodyPr>
          <a:lstStyle/>
          <a:p>
            <a:r>
              <a:rPr lang="en-US">
                <a:solidFill>
                  <a:schemeClr val="bg1"/>
                </a:solidFill>
              </a:rPr>
              <a:t>MCU</a:t>
            </a:r>
            <a:endParaRPr lang="en-US" dirty="0">
              <a:solidFill>
                <a:schemeClr val="bg1"/>
              </a:solidFill>
            </a:endParaRPr>
          </a:p>
        </p:txBody>
      </p:sp>
      <p:sp>
        <p:nvSpPr>
          <p:cNvPr id="3" name="Slide Number Placeholder 2"/>
          <p:cNvSpPr>
            <a:spLocks noGrp="1"/>
          </p:cNvSpPr>
          <p:nvPr>
            <p:ph type="sldNum" sz="quarter" idx="12"/>
          </p:nvPr>
        </p:nvSpPr>
        <p:spPr/>
        <p:txBody>
          <a:bodyPr/>
          <a:lstStyle/>
          <a:p>
            <a:r>
              <a:rPr lang="en-US" dirty="0" smtClean="0"/>
              <a:t>25</a:t>
            </a:r>
            <a:endParaRPr lang="en-US" dirty="0"/>
          </a:p>
        </p:txBody>
      </p:sp>
      <p:sp>
        <p:nvSpPr>
          <p:cNvPr id="163" name="TextBox 162"/>
          <p:cNvSpPr txBox="1"/>
          <p:nvPr/>
        </p:nvSpPr>
        <p:spPr>
          <a:xfrm>
            <a:off x="4858172" y="2186286"/>
            <a:ext cx="490301" cy="276999"/>
          </a:xfrm>
          <a:prstGeom prst="rect">
            <a:avLst/>
          </a:prstGeom>
          <a:noFill/>
        </p:spPr>
        <p:txBody>
          <a:bodyPr wrap="square" rtlCol="0">
            <a:spAutoFit/>
          </a:bodyPr>
          <a:lstStyle/>
          <a:p>
            <a:r>
              <a:rPr lang="en-US" sz="1200" smtClean="0">
                <a:solidFill>
                  <a:schemeClr val="bg1"/>
                </a:solidFill>
              </a:rPr>
              <a:t>S-4</a:t>
            </a:r>
            <a:endParaRPr lang="en-US" sz="1200" dirty="0">
              <a:solidFill>
                <a:schemeClr val="bg1"/>
              </a:solidFill>
            </a:endParaRPr>
          </a:p>
        </p:txBody>
      </p:sp>
      <p:sp>
        <p:nvSpPr>
          <p:cNvPr id="164" name="TextBox 163"/>
          <p:cNvSpPr txBox="1"/>
          <p:nvPr/>
        </p:nvSpPr>
        <p:spPr>
          <a:xfrm>
            <a:off x="6801348" y="2237526"/>
            <a:ext cx="490301" cy="276999"/>
          </a:xfrm>
          <a:prstGeom prst="rect">
            <a:avLst/>
          </a:prstGeom>
          <a:noFill/>
        </p:spPr>
        <p:txBody>
          <a:bodyPr wrap="square" rtlCol="0">
            <a:spAutoFit/>
          </a:bodyPr>
          <a:lstStyle/>
          <a:p>
            <a:r>
              <a:rPr lang="en-US" sz="1200" smtClean="0">
                <a:solidFill>
                  <a:schemeClr val="bg1"/>
                </a:solidFill>
              </a:rPr>
              <a:t>S-3</a:t>
            </a:r>
            <a:endParaRPr lang="en-US" sz="1200" dirty="0">
              <a:solidFill>
                <a:schemeClr val="bg1"/>
              </a:solidFill>
            </a:endParaRPr>
          </a:p>
        </p:txBody>
      </p:sp>
      <p:sp>
        <p:nvSpPr>
          <p:cNvPr id="165" name="TextBox 164"/>
          <p:cNvSpPr txBox="1"/>
          <p:nvPr/>
        </p:nvSpPr>
        <p:spPr>
          <a:xfrm>
            <a:off x="4351144" y="5352428"/>
            <a:ext cx="490301" cy="276999"/>
          </a:xfrm>
          <a:prstGeom prst="rect">
            <a:avLst/>
          </a:prstGeom>
          <a:noFill/>
        </p:spPr>
        <p:txBody>
          <a:bodyPr wrap="square" rtlCol="0">
            <a:spAutoFit/>
          </a:bodyPr>
          <a:lstStyle/>
          <a:p>
            <a:r>
              <a:rPr lang="en-US" sz="1200" smtClean="0">
                <a:solidFill>
                  <a:schemeClr val="bg1"/>
                </a:solidFill>
              </a:rPr>
              <a:t>S-7</a:t>
            </a:r>
            <a:endParaRPr lang="en-US" sz="1200" dirty="0">
              <a:solidFill>
                <a:schemeClr val="bg1"/>
              </a:solidFill>
            </a:endParaRPr>
          </a:p>
        </p:txBody>
      </p:sp>
      <p:sp>
        <p:nvSpPr>
          <p:cNvPr id="166" name="TextBox 165"/>
          <p:cNvSpPr txBox="1"/>
          <p:nvPr/>
        </p:nvSpPr>
        <p:spPr>
          <a:xfrm>
            <a:off x="3208041" y="5152677"/>
            <a:ext cx="490301" cy="276999"/>
          </a:xfrm>
          <a:prstGeom prst="rect">
            <a:avLst/>
          </a:prstGeom>
          <a:noFill/>
        </p:spPr>
        <p:txBody>
          <a:bodyPr wrap="square" rtlCol="0">
            <a:spAutoFit/>
          </a:bodyPr>
          <a:lstStyle/>
          <a:p>
            <a:r>
              <a:rPr lang="en-US" sz="1200" smtClean="0">
                <a:solidFill>
                  <a:schemeClr val="bg1"/>
                </a:solidFill>
              </a:rPr>
              <a:t>S-8</a:t>
            </a:r>
            <a:endParaRPr lang="en-US" sz="1200" dirty="0">
              <a:solidFill>
                <a:schemeClr val="bg1"/>
              </a:solidFill>
            </a:endParaRPr>
          </a:p>
        </p:txBody>
      </p:sp>
      <p:sp>
        <p:nvSpPr>
          <p:cNvPr id="172" name="TextBox 171"/>
          <p:cNvSpPr txBox="1"/>
          <p:nvPr/>
        </p:nvSpPr>
        <p:spPr>
          <a:xfrm>
            <a:off x="6926266" y="5651143"/>
            <a:ext cx="490301" cy="276999"/>
          </a:xfrm>
          <a:prstGeom prst="rect">
            <a:avLst/>
          </a:prstGeom>
          <a:noFill/>
        </p:spPr>
        <p:txBody>
          <a:bodyPr wrap="square" rtlCol="0">
            <a:spAutoFit/>
          </a:bodyPr>
          <a:lstStyle/>
          <a:p>
            <a:r>
              <a:rPr lang="en-US" sz="1200" smtClean="0">
                <a:solidFill>
                  <a:schemeClr val="bg1"/>
                </a:solidFill>
              </a:rPr>
              <a:t>S-2</a:t>
            </a:r>
            <a:endParaRPr lang="en-US" sz="1200" dirty="0">
              <a:solidFill>
                <a:schemeClr val="bg1"/>
              </a:solidFill>
            </a:endParaRPr>
          </a:p>
        </p:txBody>
      </p:sp>
      <p:sp>
        <p:nvSpPr>
          <p:cNvPr id="173" name="TextBox 172"/>
          <p:cNvSpPr txBox="1"/>
          <p:nvPr/>
        </p:nvSpPr>
        <p:spPr>
          <a:xfrm>
            <a:off x="6332638" y="5766341"/>
            <a:ext cx="490301" cy="276999"/>
          </a:xfrm>
          <a:prstGeom prst="rect">
            <a:avLst/>
          </a:prstGeom>
          <a:noFill/>
        </p:spPr>
        <p:txBody>
          <a:bodyPr wrap="square" rtlCol="0">
            <a:spAutoFit/>
          </a:bodyPr>
          <a:lstStyle/>
          <a:p>
            <a:r>
              <a:rPr lang="en-US" sz="1200" dirty="0" smtClean="0">
                <a:solidFill>
                  <a:schemeClr val="bg1"/>
                </a:solidFill>
              </a:rPr>
              <a:t>S-1</a:t>
            </a:r>
            <a:endParaRPr lang="en-US" sz="1200" dirty="0">
              <a:solidFill>
                <a:schemeClr val="bg1"/>
              </a:solidFill>
            </a:endParaRPr>
          </a:p>
        </p:txBody>
      </p:sp>
      <p:grpSp>
        <p:nvGrpSpPr>
          <p:cNvPr id="4" name="Group 3"/>
          <p:cNvGrpSpPr/>
          <p:nvPr/>
        </p:nvGrpSpPr>
        <p:grpSpPr>
          <a:xfrm>
            <a:off x="9971859" y="2056345"/>
            <a:ext cx="1940032" cy="2862322"/>
            <a:chOff x="9971859" y="2056345"/>
            <a:chExt cx="1940032" cy="2862322"/>
          </a:xfrm>
        </p:grpSpPr>
        <p:sp>
          <p:nvSpPr>
            <p:cNvPr id="60" name="Rectangle 59"/>
            <p:cNvSpPr/>
            <p:nvPr/>
          </p:nvSpPr>
          <p:spPr>
            <a:xfrm>
              <a:off x="9971859" y="2056345"/>
              <a:ext cx="1940032" cy="2862322"/>
            </a:xfrm>
            <a:prstGeom prst="rect">
              <a:avLst/>
            </a:prstGeom>
          </p:spPr>
          <p:txBody>
            <a:bodyPr wrap="square">
              <a:spAutoFit/>
            </a:bodyPr>
            <a:lstStyle/>
            <a:p>
              <a:r>
                <a:rPr lang="en-US" sz="1500" dirty="0">
                  <a:solidFill>
                    <a:schemeClr val="bg1"/>
                  </a:solidFill>
                </a:rPr>
                <a:t>Camera Key:</a:t>
              </a:r>
            </a:p>
            <a:p>
              <a:endParaRPr lang="en-US" sz="1500" dirty="0">
                <a:solidFill>
                  <a:schemeClr val="bg1"/>
                </a:solidFill>
              </a:endParaRPr>
            </a:p>
            <a:p>
              <a:pPr marL="342900" indent="-342900">
                <a:buFont typeface="Arial" charset="0"/>
                <a:buChar char="•"/>
              </a:pPr>
              <a:r>
                <a:rPr lang="en-US" sz="1500" dirty="0">
                  <a:solidFill>
                    <a:schemeClr val="bg1"/>
                  </a:solidFill>
                </a:rPr>
                <a:t>MS </a:t>
              </a:r>
              <a:r>
                <a:rPr lang="mr-IN" sz="1500" dirty="0">
                  <a:solidFill>
                    <a:schemeClr val="bg1"/>
                  </a:solidFill>
                </a:rPr>
                <a:t>–</a:t>
              </a:r>
              <a:r>
                <a:rPr lang="en-US" sz="1500" dirty="0">
                  <a:solidFill>
                    <a:schemeClr val="bg1"/>
                  </a:solidFill>
                </a:rPr>
                <a:t> Medium Shot</a:t>
              </a:r>
            </a:p>
            <a:p>
              <a:pPr marL="342900" indent="-342900">
                <a:buFont typeface="Arial" charset="0"/>
                <a:buChar char="•"/>
              </a:pPr>
              <a:r>
                <a:rPr lang="en-US" sz="1500" dirty="0">
                  <a:solidFill>
                    <a:schemeClr val="bg1"/>
                  </a:solidFill>
                </a:rPr>
                <a:t>MCU </a:t>
              </a:r>
              <a:r>
                <a:rPr lang="mr-IN" sz="1500" dirty="0">
                  <a:solidFill>
                    <a:schemeClr val="bg1"/>
                  </a:solidFill>
                </a:rPr>
                <a:t>–</a:t>
              </a:r>
              <a:r>
                <a:rPr lang="en-US" sz="1500" dirty="0">
                  <a:solidFill>
                    <a:schemeClr val="bg1"/>
                  </a:solidFill>
                </a:rPr>
                <a:t> Medium Close-Up</a:t>
              </a:r>
            </a:p>
            <a:p>
              <a:pPr marL="342900" indent="-342900">
                <a:buFont typeface="Arial" charset="0"/>
                <a:buChar char="•"/>
              </a:pPr>
              <a:r>
                <a:rPr lang="en-US" sz="1500" dirty="0">
                  <a:solidFill>
                    <a:schemeClr val="bg1"/>
                  </a:solidFill>
                </a:rPr>
                <a:t>OTS </a:t>
              </a:r>
              <a:r>
                <a:rPr lang="mr-IN" sz="1500" dirty="0">
                  <a:solidFill>
                    <a:schemeClr val="bg1"/>
                  </a:solidFill>
                </a:rPr>
                <a:t>–</a:t>
              </a:r>
              <a:r>
                <a:rPr lang="en-US" sz="1500" dirty="0">
                  <a:solidFill>
                    <a:schemeClr val="bg1"/>
                  </a:solidFill>
                </a:rPr>
                <a:t> Over the </a:t>
              </a:r>
              <a:r>
                <a:rPr lang="en-US" sz="1500" dirty="0" smtClean="0">
                  <a:solidFill>
                    <a:schemeClr val="bg1"/>
                  </a:solidFill>
                </a:rPr>
                <a:t>Shoulder</a:t>
              </a:r>
            </a:p>
            <a:p>
              <a:pPr marL="342900" indent="-342900">
                <a:buFont typeface="Arial" charset="0"/>
                <a:buChar char="•"/>
              </a:pPr>
              <a:r>
                <a:rPr lang="en-US" sz="1500" dirty="0">
                  <a:solidFill>
                    <a:schemeClr val="bg1"/>
                  </a:solidFill>
                </a:rPr>
                <a:t>S-1, S-2 </a:t>
              </a:r>
              <a:r>
                <a:rPr lang="en-US" sz="1500" dirty="0" err="1">
                  <a:solidFill>
                    <a:schemeClr val="bg1"/>
                  </a:solidFill>
                </a:rPr>
                <a:t>etc</a:t>
              </a:r>
              <a:r>
                <a:rPr lang="en-US" sz="1500" dirty="0">
                  <a:solidFill>
                    <a:schemeClr val="bg1"/>
                  </a:solidFill>
                </a:rPr>
                <a:t>: </a:t>
              </a:r>
              <a:r>
                <a:rPr lang="mr-IN" sz="1500" dirty="0">
                  <a:solidFill>
                    <a:schemeClr val="bg1"/>
                  </a:solidFill>
                </a:rPr>
                <a:t>–</a:t>
              </a:r>
              <a:r>
                <a:rPr lang="en-US" sz="1500" dirty="0">
                  <a:solidFill>
                    <a:schemeClr val="bg1"/>
                  </a:solidFill>
                </a:rPr>
                <a:t> Set-up 1, Set-up 2 </a:t>
              </a:r>
              <a:r>
                <a:rPr lang="en-US" sz="1500" dirty="0" err="1">
                  <a:solidFill>
                    <a:schemeClr val="bg1"/>
                  </a:solidFill>
                </a:rPr>
                <a:t>etc</a:t>
              </a:r>
              <a:r>
                <a:rPr lang="en-US" sz="1500" dirty="0">
                  <a:solidFill>
                    <a:schemeClr val="bg1"/>
                  </a:solidFill>
                </a:rPr>
                <a:t>: </a:t>
              </a:r>
            </a:p>
            <a:p>
              <a:pPr marL="342900" indent="-342900">
                <a:buFont typeface="Arial" charset="0"/>
                <a:buChar char="•"/>
              </a:pPr>
              <a:r>
                <a:rPr lang="en-US" sz="1500" dirty="0">
                  <a:solidFill>
                    <a:schemeClr val="bg1"/>
                  </a:solidFill>
                </a:rPr>
                <a:t>       </a:t>
              </a:r>
              <a:r>
                <a:rPr lang="mr-IN" sz="1500" dirty="0">
                  <a:solidFill>
                    <a:schemeClr val="bg1"/>
                  </a:solidFill>
                </a:rPr>
                <a:t>–</a:t>
              </a:r>
              <a:r>
                <a:rPr lang="en-US" sz="1500" dirty="0">
                  <a:solidFill>
                    <a:schemeClr val="bg1"/>
                  </a:solidFill>
                </a:rPr>
                <a:t> Camera</a:t>
              </a:r>
            </a:p>
            <a:p>
              <a:pPr marL="342900" indent="-342900">
                <a:buFont typeface="Arial" charset="0"/>
                <a:buChar char="•"/>
              </a:pPr>
              <a:r>
                <a:rPr lang="en-US" sz="1500" dirty="0">
                  <a:solidFill>
                    <a:schemeClr val="bg1"/>
                  </a:solidFill>
                </a:rPr>
                <a:t>             </a:t>
              </a:r>
              <a:r>
                <a:rPr lang="mr-IN" sz="1500" dirty="0">
                  <a:solidFill>
                    <a:schemeClr val="bg1"/>
                  </a:solidFill>
                </a:rPr>
                <a:t>–</a:t>
              </a:r>
              <a:r>
                <a:rPr lang="en-US" sz="1500" dirty="0">
                  <a:solidFill>
                    <a:schemeClr val="bg1"/>
                  </a:solidFill>
                </a:rPr>
                <a:t> Tracking </a:t>
              </a:r>
            </a:p>
          </p:txBody>
        </p:sp>
        <p:cxnSp>
          <p:nvCxnSpPr>
            <p:cNvPr id="61" name="Straight Connector 60"/>
            <p:cNvCxnSpPr/>
            <p:nvPr/>
          </p:nvCxnSpPr>
          <p:spPr>
            <a:xfrm flipH="1">
              <a:off x="10287801" y="4437241"/>
              <a:ext cx="292357" cy="81211"/>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H="1" flipV="1">
              <a:off x="10287800" y="4518452"/>
              <a:ext cx="292357" cy="83227"/>
            </a:xfrm>
            <a:prstGeom prst="line">
              <a:avLst/>
            </a:prstGeom>
          </p:spPr>
          <p:style>
            <a:lnRef idx="1">
              <a:schemeClr val="accent1"/>
            </a:lnRef>
            <a:fillRef idx="0">
              <a:schemeClr val="accent1"/>
            </a:fillRef>
            <a:effectRef idx="0">
              <a:schemeClr val="accent1"/>
            </a:effectRef>
            <a:fontRef idx="minor">
              <a:schemeClr val="tx1"/>
            </a:fontRef>
          </p:style>
        </p:cxnSp>
        <p:cxnSp>
          <p:nvCxnSpPr>
            <p:cNvPr id="174" name="Straight Arrow Connector 173"/>
            <p:cNvCxnSpPr/>
            <p:nvPr/>
          </p:nvCxnSpPr>
          <p:spPr>
            <a:xfrm flipH="1">
              <a:off x="10257927" y="4736118"/>
              <a:ext cx="58023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75" name="TextBox 174"/>
          <p:cNvSpPr txBox="1"/>
          <p:nvPr/>
        </p:nvSpPr>
        <p:spPr>
          <a:xfrm>
            <a:off x="5316641" y="5291177"/>
            <a:ext cx="490301" cy="276999"/>
          </a:xfrm>
          <a:prstGeom prst="rect">
            <a:avLst/>
          </a:prstGeom>
          <a:noFill/>
        </p:spPr>
        <p:txBody>
          <a:bodyPr wrap="square" rtlCol="0">
            <a:spAutoFit/>
          </a:bodyPr>
          <a:lstStyle/>
          <a:p>
            <a:r>
              <a:rPr lang="en-US" sz="1200" smtClean="0">
                <a:solidFill>
                  <a:schemeClr val="bg1"/>
                </a:solidFill>
              </a:rPr>
              <a:t>S-5</a:t>
            </a:r>
            <a:endParaRPr lang="en-US" sz="1200" dirty="0">
              <a:solidFill>
                <a:schemeClr val="bg1"/>
              </a:solidFill>
            </a:endParaRPr>
          </a:p>
        </p:txBody>
      </p:sp>
      <p:sp>
        <p:nvSpPr>
          <p:cNvPr id="176" name="TextBox 175"/>
          <p:cNvSpPr txBox="1"/>
          <p:nvPr/>
        </p:nvSpPr>
        <p:spPr>
          <a:xfrm>
            <a:off x="4821918" y="5358831"/>
            <a:ext cx="490301" cy="276999"/>
          </a:xfrm>
          <a:prstGeom prst="rect">
            <a:avLst/>
          </a:prstGeom>
          <a:noFill/>
        </p:spPr>
        <p:txBody>
          <a:bodyPr wrap="square" rtlCol="0">
            <a:spAutoFit/>
          </a:bodyPr>
          <a:lstStyle/>
          <a:p>
            <a:r>
              <a:rPr lang="en-US" sz="1200" smtClean="0">
                <a:solidFill>
                  <a:schemeClr val="bg1"/>
                </a:solidFill>
              </a:rPr>
              <a:t>S-6</a:t>
            </a:r>
            <a:endParaRPr lang="en-US" sz="1200" dirty="0">
              <a:solidFill>
                <a:schemeClr val="bg1"/>
              </a:solidFill>
            </a:endParaRPr>
          </a:p>
        </p:txBody>
      </p:sp>
      <p:sp>
        <p:nvSpPr>
          <p:cNvPr id="177" name="TextBox 176"/>
          <p:cNvSpPr txBox="1"/>
          <p:nvPr/>
        </p:nvSpPr>
        <p:spPr>
          <a:xfrm>
            <a:off x="2852911" y="4303098"/>
            <a:ext cx="490301" cy="276999"/>
          </a:xfrm>
          <a:prstGeom prst="rect">
            <a:avLst/>
          </a:prstGeom>
          <a:noFill/>
        </p:spPr>
        <p:txBody>
          <a:bodyPr wrap="square" rtlCol="0">
            <a:spAutoFit/>
          </a:bodyPr>
          <a:lstStyle/>
          <a:p>
            <a:r>
              <a:rPr lang="en-US" sz="1200" smtClean="0">
                <a:solidFill>
                  <a:schemeClr val="bg1"/>
                </a:solidFill>
              </a:rPr>
              <a:t>S-9</a:t>
            </a:r>
            <a:endParaRPr lang="en-US" sz="1200" dirty="0">
              <a:solidFill>
                <a:schemeClr val="bg1"/>
              </a:solidFill>
            </a:endParaRPr>
          </a:p>
        </p:txBody>
      </p:sp>
    </p:spTree>
    <p:extLst>
      <p:ext uri="{BB962C8B-B14F-4D97-AF65-F5344CB8AC3E}">
        <p14:creationId xmlns:p14="http://schemas.microsoft.com/office/powerpoint/2010/main" val="7510780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p:cNvSpPr txBox="1"/>
          <p:nvPr/>
        </p:nvSpPr>
        <p:spPr>
          <a:xfrm>
            <a:off x="0" y="634055"/>
            <a:ext cx="12191999" cy="769441"/>
          </a:xfrm>
          <a:prstGeom prst="rect">
            <a:avLst/>
          </a:prstGeom>
          <a:noFill/>
        </p:spPr>
        <p:txBody>
          <a:bodyPr wrap="square" rtlCol="0">
            <a:spAutoFit/>
          </a:bodyPr>
          <a:lstStyle/>
          <a:p>
            <a:pPr algn="ctr"/>
            <a:r>
              <a:rPr lang="en-US" sz="2200" b="1" dirty="0">
                <a:solidFill>
                  <a:schemeClr val="bg1"/>
                </a:solidFill>
                <a:ea typeface="Lucida Handwriting" charset="0"/>
                <a:cs typeface="Lucida Handwriting" charset="0"/>
              </a:rPr>
              <a:t>SCENE 26 </a:t>
            </a:r>
            <a:r>
              <a:rPr lang="en-US" sz="2200" dirty="0">
                <a:solidFill>
                  <a:schemeClr val="bg1"/>
                </a:solidFill>
                <a:ea typeface="Lucida Handwriting" charset="0"/>
                <a:cs typeface="Lucida Handwriting" charset="0"/>
              </a:rPr>
              <a:t>(part 2) - </a:t>
            </a:r>
            <a:r>
              <a:rPr lang="en-US" sz="2200" dirty="0" smtClean="0">
                <a:solidFill>
                  <a:schemeClr val="bg1"/>
                </a:solidFill>
                <a:ea typeface="Lucida Handwriting" charset="0"/>
                <a:cs typeface="Lucida Handwriting" charset="0"/>
              </a:rPr>
              <a:t>7 </a:t>
            </a:r>
            <a:r>
              <a:rPr lang="en-US" sz="2200" dirty="0">
                <a:solidFill>
                  <a:schemeClr val="bg1"/>
                </a:solidFill>
                <a:ea typeface="Lucida Handwriting" charset="0"/>
                <a:cs typeface="Lucida Handwriting" charset="0"/>
              </a:rPr>
              <a:t>Set-Ups</a:t>
            </a:r>
          </a:p>
          <a:p>
            <a:pPr algn="ctr"/>
            <a:endParaRPr lang="en-US" sz="2200" dirty="0">
              <a:solidFill>
                <a:schemeClr val="bg1"/>
              </a:solidFill>
              <a:ea typeface="Lucida Handwriting" charset="0"/>
              <a:cs typeface="Lucida Handwriting" charset="0"/>
            </a:endParaRPr>
          </a:p>
        </p:txBody>
      </p:sp>
      <p:grpSp>
        <p:nvGrpSpPr>
          <p:cNvPr id="27" name="Group 26"/>
          <p:cNvGrpSpPr/>
          <p:nvPr/>
        </p:nvGrpSpPr>
        <p:grpSpPr>
          <a:xfrm>
            <a:off x="3613149" y="2026657"/>
            <a:ext cx="4965700" cy="2565400"/>
            <a:chOff x="3613149" y="2501900"/>
            <a:chExt cx="4965700" cy="2565400"/>
          </a:xfrm>
        </p:grpSpPr>
        <p:sp>
          <p:nvSpPr>
            <p:cNvPr id="2" name="Rectangle 1"/>
            <p:cNvSpPr/>
            <p:nvPr/>
          </p:nvSpPr>
          <p:spPr>
            <a:xfrm>
              <a:off x="3613149" y="2501900"/>
              <a:ext cx="4965700" cy="25654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p:nvCxnSpPr>
          <p:spPr>
            <a:xfrm>
              <a:off x="3613149" y="33274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613149" y="37846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613149" y="42164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3613149" y="46482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3613149" y="28575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8" name="Rectangle 27"/>
          <p:cNvSpPr/>
          <p:nvPr/>
        </p:nvSpPr>
        <p:spPr>
          <a:xfrm>
            <a:off x="7721600" y="4319007"/>
            <a:ext cx="279400" cy="9144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3507592" y="4616940"/>
            <a:ext cx="1013608" cy="369332"/>
          </a:xfrm>
          <a:prstGeom prst="rect">
            <a:avLst/>
          </a:prstGeom>
          <a:noFill/>
        </p:spPr>
        <p:txBody>
          <a:bodyPr wrap="square" rtlCol="0">
            <a:spAutoFit/>
          </a:bodyPr>
          <a:lstStyle/>
          <a:p>
            <a:r>
              <a:rPr lang="en-US" dirty="0">
                <a:solidFill>
                  <a:schemeClr val="bg1"/>
                </a:solidFill>
              </a:rPr>
              <a:t>Pool</a:t>
            </a:r>
          </a:p>
        </p:txBody>
      </p:sp>
      <p:sp>
        <p:nvSpPr>
          <p:cNvPr id="30" name="TextBox 29"/>
          <p:cNvSpPr txBox="1"/>
          <p:nvPr/>
        </p:nvSpPr>
        <p:spPr>
          <a:xfrm>
            <a:off x="8001000" y="4616940"/>
            <a:ext cx="1013608" cy="646331"/>
          </a:xfrm>
          <a:prstGeom prst="rect">
            <a:avLst/>
          </a:prstGeom>
          <a:noFill/>
        </p:spPr>
        <p:txBody>
          <a:bodyPr wrap="square" rtlCol="0">
            <a:spAutoFit/>
          </a:bodyPr>
          <a:lstStyle/>
          <a:p>
            <a:r>
              <a:rPr lang="en-US">
                <a:solidFill>
                  <a:schemeClr val="bg1"/>
                </a:solidFill>
              </a:rPr>
              <a:t>Diving Board</a:t>
            </a:r>
            <a:endParaRPr lang="en-US" dirty="0">
              <a:solidFill>
                <a:schemeClr val="bg1"/>
              </a:solidFill>
            </a:endParaRPr>
          </a:p>
        </p:txBody>
      </p:sp>
      <p:grpSp>
        <p:nvGrpSpPr>
          <p:cNvPr id="39" name="Group 38"/>
          <p:cNvGrpSpPr/>
          <p:nvPr/>
        </p:nvGrpSpPr>
        <p:grpSpPr>
          <a:xfrm>
            <a:off x="3613149" y="1378957"/>
            <a:ext cx="4965700" cy="197237"/>
            <a:chOff x="3613149" y="1854200"/>
            <a:chExt cx="4965700" cy="197237"/>
          </a:xfrm>
        </p:grpSpPr>
        <p:cxnSp>
          <p:nvCxnSpPr>
            <p:cNvPr id="31" name="Straight Connector 30"/>
            <p:cNvCxnSpPr/>
            <p:nvPr/>
          </p:nvCxnSpPr>
          <p:spPr>
            <a:xfrm>
              <a:off x="3613149" y="18542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689405" y="1956021"/>
              <a:ext cx="48105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745064" y="2043486"/>
              <a:ext cx="4683319" cy="79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8" name="TextBox 37"/>
          <p:cNvSpPr txBox="1"/>
          <p:nvPr/>
        </p:nvSpPr>
        <p:spPr>
          <a:xfrm>
            <a:off x="8595603" y="1287545"/>
            <a:ext cx="1013608" cy="369332"/>
          </a:xfrm>
          <a:prstGeom prst="rect">
            <a:avLst/>
          </a:prstGeom>
          <a:noFill/>
        </p:spPr>
        <p:txBody>
          <a:bodyPr wrap="square" rtlCol="0">
            <a:spAutoFit/>
          </a:bodyPr>
          <a:lstStyle/>
          <a:p>
            <a:r>
              <a:rPr lang="en-US" dirty="0">
                <a:solidFill>
                  <a:schemeClr val="bg1"/>
                </a:solidFill>
              </a:rPr>
              <a:t>Stands</a:t>
            </a:r>
          </a:p>
        </p:txBody>
      </p:sp>
      <p:grpSp>
        <p:nvGrpSpPr>
          <p:cNvPr id="40" name="Group 39"/>
          <p:cNvGrpSpPr/>
          <p:nvPr/>
        </p:nvGrpSpPr>
        <p:grpSpPr>
          <a:xfrm rot="16200000">
            <a:off x="761973" y="3101574"/>
            <a:ext cx="3692241" cy="234384"/>
            <a:chOff x="3613149" y="1854200"/>
            <a:chExt cx="4965700" cy="197237"/>
          </a:xfrm>
        </p:grpSpPr>
        <p:cxnSp>
          <p:nvCxnSpPr>
            <p:cNvPr id="41" name="Straight Connector 40"/>
            <p:cNvCxnSpPr/>
            <p:nvPr/>
          </p:nvCxnSpPr>
          <p:spPr>
            <a:xfrm>
              <a:off x="3613149" y="18542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689405" y="1956021"/>
              <a:ext cx="48105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745064" y="2043486"/>
              <a:ext cx="4683319" cy="79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4" name="Group 43"/>
          <p:cNvGrpSpPr/>
          <p:nvPr/>
        </p:nvGrpSpPr>
        <p:grpSpPr>
          <a:xfrm rot="5400000">
            <a:off x="7708049" y="3103055"/>
            <a:ext cx="3692241" cy="234384"/>
            <a:chOff x="3613149" y="1854200"/>
            <a:chExt cx="4965700" cy="197237"/>
          </a:xfrm>
        </p:grpSpPr>
        <p:cxnSp>
          <p:nvCxnSpPr>
            <p:cNvPr id="45" name="Straight Connector 44"/>
            <p:cNvCxnSpPr/>
            <p:nvPr/>
          </p:nvCxnSpPr>
          <p:spPr>
            <a:xfrm>
              <a:off x="3613149" y="18542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3689405" y="1956021"/>
              <a:ext cx="48105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3745064" y="2043486"/>
              <a:ext cx="4683319" cy="79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8" name="Group 47"/>
          <p:cNvGrpSpPr/>
          <p:nvPr/>
        </p:nvGrpSpPr>
        <p:grpSpPr>
          <a:xfrm rot="10800000">
            <a:off x="3613149" y="5578770"/>
            <a:ext cx="4965700" cy="197237"/>
            <a:chOff x="3613149" y="1854200"/>
            <a:chExt cx="4965700" cy="197237"/>
          </a:xfrm>
        </p:grpSpPr>
        <p:cxnSp>
          <p:nvCxnSpPr>
            <p:cNvPr id="49" name="Straight Connector 48"/>
            <p:cNvCxnSpPr/>
            <p:nvPr/>
          </p:nvCxnSpPr>
          <p:spPr>
            <a:xfrm>
              <a:off x="3613149" y="18542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689405" y="1956021"/>
              <a:ext cx="48105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3745064" y="2043486"/>
              <a:ext cx="4683319" cy="79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77" name="Oval 76"/>
          <p:cNvSpPr/>
          <p:nvPr/>
        </p:nvSpPr>
        <p:spPr>
          <a:xfrm>
            <a:off x="5059744" y="5458385"/>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p:cNvSpPr/>
          <p:nvPr/>
        </p:nvSpPr>
        <p:spPr>
          <a:xfrm>
            <a:off x="4678954" y="506592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p:cNvSpPr/>
          <p:nvPr/>
        </p:nvSpPr>
        <p:spPr>
          <a:xfrm>
            <a:off x="5407890" y="5458385"/>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p:cNvSpPr/>
          <p:nvPr/>
        </p:nvSpPr>
        <p:spPr>
          <a:xfrm>
            <a:off x="3727155" y="576286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p:cNvSpPr/>
          <p:nvPr/>
        </p:nvSpPr>
        <p:spPr>
          <a:xfrm>
            <a:off x="4128207" y="576286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p:cNvSpPr/>
          <p:nvPr/>
        </p:nvSpPr>
        <p:spPr>
          <a:xfrm>
            <a:off x="4535740" y="576286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p:cNvSpPr/>
          <p:nvPr/>
        </p:nvSpPr>
        <p:spPr>
          <a:xfrm>
            <a:off x="5735814" y="576286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p:cNvSpPr/>
          <p:nvPr/>
        </p:nvSpPr>
        <p:spPr>
          <a:xfrm>
            <a:off x="6143347" y="576286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p:cNvSpPr/>
          <p:nvPr/>
        </p:nvSpPr>
        <p:spPr>
          <a:xfrm>
            <a:off x="6544399" y="576286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p:cNvSpPr/>
          <p:nvPr/>
        </p:nvSpPr>
        <p:spPr>
          <a:xfrm>
            <a:off x="6945139" y="576286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p:cNvSpPr/>
          <p:nvPr/>
        </p:nvSpPr>
        <p:spPr>
          <a:xfrm>
            <a:off x="7346191" y="576286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p:cNvSpPr/>
          <p:nvPr/>
        </p:nvSpPr>
        <p:spPr>
          <a:xfrm>
            <a:off x="7753724" y="576286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p:cNvSpPr/>
          <p:nvPr/>
        </p:nvSpPr>
        <p:spPr>
          <a:xfrm>
            <a:off x="8154776" y="576286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TextBox 91"/>
          <p:cNvSpPr txBox="1"/>
          <p:nvPr/>
        </p:nvSpPr>
        <p:spPr>
          <a:xfrm>
            <a:off x="8412561" y="5766518"/>
            <a:ext cx="442681" cy="369332"/>
          </a:xfrm>
          <a:prstGeom prst="rect">
            <a:avLst/>
          </a:prstGeom>
          <a:noFill/>
        </p:spPr>
        <p:txBody>
          <a:bodyPr wrap="square" rtlCol="0">
            <a:spAutoFit/>
          </a:bodyPr>
          <a:lstStyle/>
          <a:p>
            <a:r>
              <a:rPr lang="en-US" dirty="0">
                <a:solidFill>
                  <a:schemeClr val="bg1"/>
                </a:solidFill>
              </a:rPr>
              <a:t>C</a:t>
            </a:r>
          </a:p>
        </p:txBody>
      </p:sp>
      <p:grpSp>
        <p:nvGrpSpPr>
          <p:cNvPr id="93" name="Group 92"/>
          <p:cNvGrpSpPr/>
          <p:nvPr/>
        </p:nvGrpSpPr>
        <p:grpSpPr>
          <a:xfrm rot="5400000">
            <a:off x="786130" y="3090429"/>
            <a:ext cx="3490700" cy="256674"/>
            <a:chOff x="4087655" y="5548617"/>
            <a:chExt cx="3490700" cy="256674"/>
          </a:xfrm>
        </p:grpSpPr>
        <p:sp>
          <p:nvSpPr>
            <p:cNvPr id="97" name="Oval 96"/>
            <p:cNvSpPr/>
            <p:nvPr/>
          </p:nvSpPr>
          <p:spPr>
            <a:xfrm>
              <a:off x="408765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p:cNvSpPr/>
            <p:nvPr/>
          </p:nvSpPr>
          <p:spPr>
            <a:xfrm>
              <a:off x="448562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p:cNvSpPr/>
            <p:nvPr/>
          </p:nvSpPr>
          <p:spPr>
            <a:xfrm>
              <a:off x="4886677"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p:cNvSpPr/>
            <p:nvPr/>
          </p:nvSpPr>
          <p:spPr>
            <a:xfrm>
              <a:off x="5294210"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p:cNvSpPr/>
            <p:nvPr/>
          </p:nvSpPr>
          <p:spPr>
            <a:xfrm>
              <a:off x="569526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p:cNvSpPr/>
            <p:nvPr/>
          </p:nvSpPr>
          <p:spPr>
            <a:xfrm>
              <a:off x="609600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p:cNvSpPr/>
            <p:nvPr/>
          </p:nvSpPr>
          <p:spPr>
            <a:xfrm>
              <a:off x="6497054"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p:cNvSpPr/>
            <p:nvPr/>
          </p:nvSpPr>
          <p:spPr>
            <a:xfrm>
              <a:off x="6904587"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104"/>
            <p:cNvSpPr/>
            <p:nvPr/>
          </p:nvSpPr>
          <p:spPr>
            <a:xfrm>
              <a:off x="7305639"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6" name="Group 105"/>
          <p:cNvGrpSpPr/>
          <p:nvPr/>
        </p:nvGrpSpPr>
        <p:grpSpPr>
          <a:xfrm rot="5400000">
            <a:off x="7639852" y="2856792"/>
            <a:ext cx="3490700" cy="704695"/>
            <a:chOff x="4087655" y="5548617"/>
            <a:chExt cx="3490700" cy="704695"/>
          </a:xfrm>
        </p:grpSpPr>
        <p:sp>
          <p:nvSpPr>
            <p:cNvPr id="107" name="Oval 106"/>
            <p:cNvSpPr/>
            <p:nvPr/>
          </p:nvSpPr>
          <p:spPr>
            <a:xfrm>
              <a:off x="408765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07"/>
            <p:cNvSpPr/>
            <p:nvPr/>
          </p:nvSpPr>
          <p:spPr>
            <a:xfrm>
              <a:off x="448562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Oval 108"/>
            <p:cNvSpPr/>
            <p:nvPr/>
          </p:nvSpPr>
          <p:spPr>
            <a:xfrm>
              <a:off x="4859255" y="5996638"/>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Oval 109"/>
            <p:cNvSpPr/>
            <p:nvPr/>
          </p:nvSpPr>
          <p:spPr>
            <a:xfrm>
              <a:off x="5294210"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Oval 110"/>
            <p:cNvSpPr/>
            <p:nvPr/>
          </p:nvSpPr>
          <p:spPr>
            <a:xfrm>
              <a:off x="569526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Oval 111"/>
            <p:cNvSpPr/>
            <p:nvPr/>
          </p:nvSpPr>
          <p:spPr>
            <a:xfrm>
              <a:off x="609600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Oval 112"/>
            <p:cNvSpPr/>
            <p:nvPr/>
          </p:nvSpPr>
          <p:spPr>
            <a:xfrm>
              <a:off x="6497054"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Oval 113"/>
            <p:cNvSpPr/>
            <p:nvPr/>
          </p:nvSpPr>
          <p:spPr>
            <a:xfrm>
              <a:off x="6904587"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Oval 114"/>
            <p:cNvSpPr/>
            <p:nvPr/>
          </p:nvSpPr>
          <p:spPr>
            <a:xfrm>
              <a:off x="7305639"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6" name="TextBox 115"/>
          <p:cNvSpPr txBox="1"/>
          <p:nvPr/>
        </p:nvSpPr>
        <p:spPr>
          <a:xfrm>
            <a:off x="9671361" y="4864075"/>
            <a:ext cx="442681" cy="369332"/>
          </a:xfrm>
          <a:prstGeom prst="rect">
            <a:avLst/>
          </a:prstGeom>
          <a:noFill/>
        </p:spPr>
        <p:txBody>
          <a:bodyPr wrap="square" rtlCol="0">
            <a:spAutoFit/>
          </a:bodyPr>
          <a:lstStyle/>
          <a:p>
            <a:r>
              <a:rPr lang="en-US" dirty="0">
                <a:solidFill>
                  <a:schemeClr val="bg1"/>
                </a:solidFill>
              </a:rPr>
              <a:t>C</a:t>
            </a:r>
          </a:p>
        </p:txBody>
      </p:sp>
      <p:sp>
        <p:nvSpPr>
          <p:cNvPr id="117" name="TextBox 116"/>
          <p:cNvSpPr txBox="1"/>
          <p:nvPr/>
        </p:nvSpPr>
        <p:spPr>
          <a:xfrm>
            <a:off x="2193544" y="4922322"/>
            <a:ext cx="442681" cy="369332"/>
          </a:xfrm>
          <a:prstGeom prst="rect">
            <a:avLst/>
          </a:prstGeom>
          <a:noFill/>
        </p:spPr>
        <p:txBody>
          <a:bodyPr wrap="square" rtlCol="0">
            <a:spAutoFit/>
          </a:bodyPr>
          <a:lstStyle/>
          <a:p>
            <a:r>
              <a:rPr lang="en-US" dirty="0">
                <a:solidFill>
                  <a:schemeClr val="bg1"/>
                </a:solidFill>
              </a:rPr>
              <a:t>C</a:t>
            </a:r>
          </a:p>
        </p:txBody>
      </p:sp>
      <p:sp>
        <p:nvSpPr>
          <p:cNvPr id="118" name="TextBox 117"/>
          <p:cNvSpPr txBox="1"/>
          <p:nvPr/>
        </p:nvSpPr>
        <p:spPr>
          <a:xfrm>
            <a:off x="4669965" y="4731706"/>
            <a:ext cx="442681" cy="369332"/>
          </a:xfrm>
          <a:prstGeom prst="rect">
            <a:avLst/>
          </a:prstGeom>
          <a:noFill/>
        </p:spPr>
        <p:txBody>
          <a:bodyPr wrap="square" rtlCol="0">
            <a:spAutoFit/>
          </a:bodyPr>
          <a:lstStyle/>
          <a:p>
            <a:r>
              <a:rPr lang="en-US" dirty="0">
                <a:solidFill>
                  <a:schemeClr val="bg1"/>
                </a:solidFill>
              </a:rPr>
              <a:t>Z</a:t>
            </a:r>
          </a:p>
        </p:txBody>
      </p:sp>
      <p:sp>
        <p:nvSpPr>
          <p:cNvPr id="119" name="TextBox 118"/>
          <p:cNvSpPr txBox="1"/>
          <p:nvPr/>
        </p:nvSpPr>
        <p:spPr>
          <a:xfrm>
            <a:off x="5017838" y="5147424"/>
            <a:ext cx="442681" cy="369332"/>
          </a:xfrm>
          <a:prstGeom prst="rect">
            <a:avLst/>
          </a:prstGeom>
          <a:noFill/>
        </p:spPr>
        <p:txBody>
          <a:bodyPr wrap="square" rtlCol="0">
            <a:spAutoFit/>
          </a:bodyPr>
          <a:lstStyle/>
          <a:p>
            <a:r>
              <a:rPr lang="en-US" dirty="0">
                <a:solidFill>
                  <a:schemeClr val="bg1"/>
                </a:solidFill>
              </a:rPr>
              <a:t>R</a:t>
            </a:r>
          </a:p>
        </p:txBody>
      </p:sp>
      <p:sp>
        <p:nvSpPr>
          <p:cNvPr id="120" name="TextBox 119"/>
          <p:cNvSpPr txBox="1"/>
          <p:nvPr/>
        </p:nvSpPr>
        <p:spPr>
          <a:xfrm>
            <a:off x="5429491" y="5137935"/>
            <a:ext cx="442681" cy="369332"/>
          </a:xfrm>
          <a:prstGeom prst="rect">
            <a:avLst/>
          </a:prstGeom>
          <a:noFill/>
        </p:spPr>
        <p:txBody>
          <a:bodyPr wrap="square" rtlCol="0">
            <a:spAutoFit/>
          </a:bodyPr>
          <a:lstStyle/>
          <a:p>
            <a:r>
              <a:rPr lang="en-US" dirty="0">
                <a:solidFill>
                  <a:schemeClr val="bg1"/>
                </a:solidFill>
              </a:rPr>
              <a:t>S</a:t>
            </a:r>
          </a:p>
        </p:txBody>
      </p:sp>
      <p:sp>
        <p:nvSpPr>
          <p:cNvPr id="121" name="Oval 120"/>
          <p:cNvSpPr/>
          <p:nvPr/>
        </p:nvSpPr>
        <p:spPr>
          <a:xfrm>
            <a:off x="3154664" y="4457988"/>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TextBox 121"/>
          <p:cNvSpPr txBox="1"/>
          <p:nvPr/>
        </p:nvSpPr>
        <p:spPr>
          <a:xfrm>
            <a:off x="3097682" y="4103540"/>
            <a:ext cx="714155" cy="369332"/>
          </a:xfrm>
          <a:prstGeom prst="rect">
            <a:avLst/>
          </a:prstGeom>
          <a:noFill/>
        </p:spPr>
        <p:txBody>
          <a:bodyPr wrap="square" rtlCol="0">
            <a:spAutoFit/>
          </a:bodyPr>
          <a:lstStyle/>
          <a:p>
            <a:r>
              <a:rPr lang="en-US" dirty="0" smtClean="0">
                <a:solidFill>
                  <a:schemeClr val="bg1"/>
                </a:solidFill>
              </a:rPr>
              <a:t>M.H</a:t>
            </a:r>
            <a:endParaRPr lang="en-US" dirty="0">
              <a:solidFill>
                <a:schemeClr val="bg1"/>
              </a:solidFill>
            </a:endParaRPr>
          </a:p>
        </p:txBody>
      </p:sp>
      <p:grpSp>
        <p:nvGrpSpPr>
          <p:cNvPr id="125" name="Group 124"/>
          <p:cNvGrpSpPr/>
          <p:nvPr/>
        </p:nvGrpSpPr>
        <p:grpSpPr>
          <a:xfrm>
            <a:off x="3696894" y="1207143"/>
            <a:ext cx="4700337" cy="691151"/>
            <a:chOff x="2878018" y="5548617"/>
            <a:chExt cx="4700337" cy="691151"/>
          </a:xfrm>
        </p:grpSpPr>
        <p:sp>
          <p:nvSpPr>
            <p:cNvPr id="126" name="Oval 125"/>
            <p:cNvSpPr/>
            <p:nvPr/>
          </p:nvSpPr>
          <p:spPr>
            <a:xfrm>
              <a:off x="2878018"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Oval 126"/>
            <p:cNvSpPr/>
            <p:nvPr/>
          </p:nvSpPr>
          <p:spPr>
            <a:xfrm>
              <a:off x="3087753" y="5983094"/>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p:cNvSpPr/>
            <p:nvPr/>
          </p:nvSpPr>
          <p:spPr>
            <a:xfrm>
              <a:off x="3686603"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val 128"/>
            <p:cNvSpPr/>
            <p:nvPr/>
          </p:nvSpPr>
          <p:spPr>
            <a:xfrm>
              <a:off x="408765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129"/>
            <p:cNvSpPr/>
            <p:nvPr/>
          </p:nvSpPr>
          <p:spPr>
            <a:xfrm>
              <a:off x="448562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p:cNvSpPr/>
            <p:nvPr/>
          </p:nvSpPr>
          <p:spPr>
            <a:xfrm>
              <a:off x="4886677"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Oval 131"/>
            <p:cNvSpPr/>
            <p:nvPr/>
          </p:nvSpPr>
          <p:spPr>
            <a:xfrm>
              <a:off x="5294210"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Oval 132"/>
            <p:cNvSpPr/>
            <p:nvPr/>
          </p:nvSpPr>
          <p:spPr>
            <a:xfrm>
              <a:off x="569526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Oval 133"/>
            <p:cNvSpPr/>
            <p:nvPr/>
          </p:nvSpPr>
          <p:spPr>
            <a:xfrm>
              <a:off x="609600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Oval 134"/>
            <p:cNvSpPr/>
            <p:nvPr/>
          </p:nvSpPr>
          <p:spPr>
            <a:xfrm>
              <a:off x="6497054"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135"/>
            <p:cNvSpPr/>
            <p:nvPr/>
          </p:nvSpPr>
          <p:spPr>
            <a:xfrm>
              <a:off x="6904587"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Oval 136"/>
            <p:cNvSpPr/>
            <p:nvPr/>
          </p:nvSpPr>
          <p:spPr>
            <a:xfrm>
              <a:off x="7305639"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8" name="TextBox 137"/>
          <p:cNvSpPr txBox="1"/>
          <p:nvPr/>
        </p:nvSpPr>
        <p:spPr>
          <a:xfrm>
            <a:off x="3407661" y="1038656"/>
            <a:ext cx="442681" cy="369332"/>
          </a:xfrm>
          <a:prstGeom prst="rect">
            <a:avLst/>
          </a:prstGeom>
          <a:noFill/>
        </p:spPr>
        <p:txBody>
          <a:bodyPr wrap="square" rtlCol="0">
            <a:spAutoFit/>
          </a:bodyPr>
          <a:lstStyle/>
          <a:p>
            <a:r>
              <a:rPr lang="en-US" dirty="0">
                <a:solidFill>
                  <a:schemeClr val="bg1"/>
                </a:solidFill>
              </a:rPr>
              <a:t>C</a:t>
            </a:r>
          </a:p>
        </p:txBody>
      </p:sp>
      <p:cxnSp>
        <p:nvCxnSpPr>
          <p:cNvPr id="148" name="Straight Arrow Connector 147"/>
          <p:cNvCxnSpPr/>
          <p:nvPr/>
        </p:nvCxnSpPr>
        <p:spPr>
          <a:xfrm flipV="1">
            <a:off x="2969948" y="3179391"/>
            <a:ext cx="255411" cy="441447"/>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49" name="Oval 148"/>
          <p:cNvSpPr/>
          <p:nvPr/>
        </p:nvSpPr>
        <p:spPr>
          <a:xfrm>
            <a:off x="2674050" y="3681722"/>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TextBox 149"/>
          <p:cNvSpPr txBox="1"/>
          <p:nvPr/>
        </p:nvSpPr>
        <p:spPr>
          <a:xfrm>
            <a:off x="2692302" y="3339751"/>
            <a:ext cx="577825" cy="369332"/>
          </a:xfrm>
          <a:prstGeom prst="rect">
            <a:avLst/>
          </a:prstGeom>
          <a:noFill/>
        </p:spPr>
        <p:txBody>
          <a:bodyPr wrap="square" rtlCol="0">
            <a:spAutoFit/>
          </a:bodyPr>
          <a:lstStyle/>
          <a:p>
            <a:r>
              <a:rPr lang="en-US" dirty="0">
                <a:solidFill>
                  <a:schemeClr val="bg1"/>
                </a:solidFill>
              </a:rPr>
              <a:t>A</a:t>
            </a:r>
          </a:p>
        </p:txBody>
      </p:sp>
      <p:grpSp>
        <p:nvGrpSpPr>
          <p:cNvPr id="167" name="Group 166"/>
          <p:cNvGrpSpPr/>
          <p:nvPr/>
        </p:nvGrpSpPr>
        <p:grpSpPr>
          <a:xfrm rot="18846485" flipV="1">
            <a:off x="4283880" y="5029964"/>
            <a:ext cx="385011" cy="282167"/>
            <a:chOff x="5942222" y="2531772"/>
            <a:chExt cx="342729" cy="319138"/>
          </a:xfrm>
        </p:grpSpPr>
        <p:cxnSp>
          <p:nvCxnSpPr>
            <p:cNvPr id="168" name="Straight Connector 167"/>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70" name="TextBox 169"/>
          <p:cNvSpPr txBox="1"/>
          <p:nvPr/>
        </p:nvSpPr>
        <p:spPr>
          <a:xfrm>
            <a:off x="4026933" y="4777080"/>
            <a:ext cx="719769" cy="369332"/>
          </a:xfrm>
          <a:prstGeom prst="rect">
            <a:avLst/>
          </a:prstGeom>
          <a:noFill/>
        </p:spPr>
        <p:txBody>
          <a:bodyPr wrap="square" rtlCol="0">
            <a:spAutoFit/>
          </a:bodyPr>
          <a:lstStyle/>
          <a:p>
            <a:r>
              <a:rPr lang="en-US" dirty="0">
                <a:solidFill>
                  <a:schemeClr val="bg1"/>
                </a:solidFill>
              </a:rPr>
              <a:t>MCU</a:t>
            </a:r>
          </a:p>
        </p:txBody>
      </p:sp>
      <p:grpSp>
        <p:nvGrpSpPr>
          <p:cNvPr id="191" name="Group 190"/>
          <p:cNvGrpSpPr/>
          <p:nvPr/>
        </p:nvGrpSpPr>
        <p:grpSpPr>
          <a:xfrm rot="9524422" flipV="1">
            <a:off x="3227459" y="4767585"/>
            <a:ext cx="385011" cy="282167"/>
            <a:chOff x="5942222" y="2531772"/>
            <a:chExt cx="342729" cy="319138"/>
          </a:xfrm>
        </p:grpSpPr>
        <p:cxnSp>
          <p:nvCxnSpPr>
            <p:cNvPr id="192" name="Straight Connector 191"/>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94" name="TextBox 193"/>
          <p:cNvSpPr txBox="1"/>
          <p:nvPr/>
        </p:nvSpPr>
        <p:spPr>
          <a:xfrm>
            <a:off x="3085081" y="4946322"/>
            <a:ext cx="719769" cy="369332"/>
          </a:xfrm>
          <a:prstGeom prst="rect">
            <a:avLst/>
          </a:prstGeom>
          <a:noFill/>
        </p:spPr>
        <p:txBody>
          <a:bodyPr wrap="square" rtlCol="0">
            <a:spAutoFit/>
          </a:bodyPr>
          <a:lstStyle/>
          <a:p>
            <a:r>
              <a:rPr lang="en-US" dirty="0">
                <a:solidFill>
                  <a:schemeClr val="bg1"/>
                </a:solidFill>
              </a:rPr>
              <a:t>MCU</a:t>
            </a:r>
          </a:p>
        </p:txBody>
      </p:sp>
      <p:grpSp>
        <p:nvGrpSpPr>
          <p:cNvPr id="199" name="Group 198"/>
          <p:cNvGrpSpPr/>
          <p:nvPr/>
        </p:nvGrpSpPr>
        <p:grpSpPr>
          <a:xfrm rot="1659534" flipV="1">
            <a:off x="2978434" y="2779561"/>
            <a:ext cx="385011" cy="282167"/>
            <a:chOff x="5942222" y="2531772"/>
            <a:chExt cx="342729" cy="319138"/>
          </a:xfrm>
        </p:grpSpPr>
        <p:cxnSp>
          <p:nvCxnSpPr>
            <p:cNvPr id="200" name="Straight Connector 199"/>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201" name="Straight Connector 200"/>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202" name="TextBox 201"/>
          <p:cNvSpPr txBox="1"/>
          <p:nvPr/>
        </p:nvSpPr>
        <p:spPr>
          <a:xfrm>
            <a:off x="2903438" y="2395398"/>
            <a:ext cx="719769" cy="369332"/>
          </a:xfrm>
          <a:prstGeom prst="rect">
            <a:avLst/>
          </a:prstGeom>
          <a:noFill/>
        </p:spPr>
        <p:txBody>
          <a:bodyPr wrap="square" rtlCol="0">
            <a:spAutoFit/>
          </a:bodyPr>
          <a:lstStyle/>
          <a:p>
            <a:r>
              <a:rPr lang="en-US" dirty="0">
                <a:solidFill>
                  <a:schemeClr val="bg1"/>
                </a:solidFill>
              </a:rPr>
              <a:t>MS</a:t>
            </a:r>
          </a:p>
        </p:txBody>
      </p:sp>
      <p:grpSp>
        <p:nvGrpSpPr>
          <p:cNvPr id="166" name="Group 165"/>
          <p:cNvGrpSpPr/>
          <p:nvPr/>
        </p:nvGrpSpPr>
        <p:grpSpPr>
          <a:xfrm rot="8524433" flipV="1">
            <a:off x="5089973" y="5822097"/>
            <a:ext cx="385011" cy="282167"/>
            <a:chOff x="5942222" y="2531772"/>
            <a:chExt cx="342729" cy="319138"/>
          </a:xfrm>
        </p:grpSpPr>
        <p:cxnSp>
          <p:nvCxnSpPr>
            <p:cNvPr id="172" name="Straight Connector 171"/>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74" name="TextBox 173"/>
          <p:cNvSpPr txBox="1"/>
          <p:nvPr/>
        </p:nvSpPr>
        <p:spPr>
          <a:xfrm>
            <a:off x="4869669" y="5987018"/>
            <a:ext cx="719769" cy="369332"/>
          </a:xfrm>
          <a:prstGeom prst="rect">
            <a:avLst/>
          </a:prstGeom>
          <a:noFill/>
        </p:spPr>
        <p:txBody>
          <a:bodyPr wrap="square" rtlCol="0">
            <a:spAutoFit/>
          </a:bodyPr>
          <a:lstStyle/>
          <a:p>
            <a:r>
              <a:rPr lang="en-US" dirty="0">
                <a:solidFill>
                  <a:schemeClr val="bg1"/>
                </a:solidFill>
              </a:rPr>
              <a:t>MCU</a:t>
            </a:r>
          </a:p>
        </p:txBody>
      </p:sp>
      <p:grpSp>
        <p:nvGrpSpPr>
          <p:cNvPr id="175" name="Group 174"/>
          <p:cNvGrpSpPr/>
          <p:nvPr/>
        </p:nvGrpSpPr>
        <p:grpSpPr>
          <a:xfrm rot="1840974" flipV="1">
            <a:off x="5244154" y="4655875"/>
            <a:ext cx="471519" cy="251260"/>
            <a:chOff x="5942222" y="2531772"/>
            <a:chExt cx="342729" cy="319138"/>
          </a:xfrm>
        </p:grpSpPr>
        <p:cxnSp>
          <p:nvCxnSpPr>
            <p:cNvPr id="176" name="Straight Connector 175"/>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78" name="TextBox 177"/>
          <p:cNvSpPr txBox="1"/>
          <p:nvPr/>
        </p:nvSpPr>
        <p:spPr>
          <a:xfrm>
            <a:off x="5544396" y="4553269"/>
            <a:ext cx="719769" cy="369332"/>
          </a:xfrm>
          <a:prstGeom prst="rect">
            <a:avLst/>
          </a:prstGeom>
          <a:noFill/>
        </p:spPr>
        <p:txBody>
          <a:bodyPr wrap="square" rtlCol="0">
            <a:spAutoFit/>
          </a:bodyPr>
          <a:lstStyle/>
          <a:p>
            <a:r>
              <a:rPr lang="en-US" dirty="0">
                <a:solidFill>
                  <a:schemeClr val="bg1"/>
                </a:solidFill>
              </a:rPr>
              <a:t>MS</a:t>
            </a:r>
          </a:p>
        </p:txBody>
      </p:sp>
      <p:sp>
        <p:nvSpPr>
          <p:cNvPr id="180" name="TextBox 179"/>
          <p:cNvSpPr txBox="1"/>
          <p:nvPr/>
        </p:nvSpPr>
        <p:spPr>
          <a:xfrm>
            <a:off x="4178144" y="1599826"/>
            <a:ext cx="719769" cy="369332"/>
          </a:xfrm>
          <a:prstGeom prst="rect">
            <a:avLst/>
          </a:prstGeom>
          <a:noFill/>
        </p:spPr>
        <p:txBody>
          <a:bodyPr wrap="square" rtlCol="0">
            <a:spAutoFit/>
          </a:bodyPr>
          <a:lstStyle/>
          <a:p>
            <a:r>
              <a:rPr lang="en-US">
                <a:solidFill>
                  <a:schemeClr val="bg1"/>
                </a:solidFill>
              </a:rPr>
              <a:t>F</a:t>
            </a:r>
            <a:endParaRPr lang="en-US" dirty="0">
              <a:solidFill>
                <a:schemeClr val="bg1"/>
              </a:solidFill>
            </a:endParaRPr>
          </a:p>
        </p:txBody>
      </p:sp>
      <p:sp>
        <p:nvSpPr>
          <p:cNvPr id="181" name="TextBox 180"/>
          <p:cNvSpPr txBox="1"/>
          <p:nvPr/>
        </p:nvSpPr>
        <p:spPr>
          <a:xfrm>
            <a:off x="8950537" y="2488268"/>
            <a:ext cx="719769" cy="369332"/>
          </a:xfrm>
          <a:prstGeom prst="rect">
            <a:avLst/>
          </a:prstGeom>
          <a:noFill/>
        </p:spPr>
        <p:txBody>
          <a:bodyPr wrap="square" rtlCol="0">
            <a:spAutoFit/>
          </a:bodyPr>
          <a:lstStyle/>
          <a:p>
            <a:r>
              <a:rPr lang="en-US">
                <a:solidFill>
                  <a:schemeClr val="bg1"/>
                </a:solidFill>
              </a:rPr>
              <a:t>F</a:t>
            </a:r>
            <a:endParaRPr lang="en-US" dirty="0">
              <a:solidFill>
                <a:schemeClr val="bg1"/>
              </a:solidFill>
            </a:endParaRPr>
          </a:p>
        </p:txBody>
      </p:sp>
      <p:cxnSp>
        <p:nvCxnSpPr>
          <p:cNvPr id="7" name="Straight Arrow Connector 6"/>
          <p:cNvCxnSpPr/>
          <p:nvPr/>
        </p:nvCxnSpPr>
        <p:spPr>
          <a:xfrm flipH="1" flipV="1">
            <a:off x="8633901" y="1898294"/>
            <a:ext cx="398954" cy="245808"/>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7890082" y="1861760"/>
            <a:ext cx="537410" cy="9626"/>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3444965" y="1769957"/>
            <a:ext cx="300099"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3270127" y="1784492"/>
            <a:ext cx="20895" cy="35961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183" name="Group 182"/>
          <p:cNvGrpSpPr/>
          <p:nvPr/>
        </p:nvGrpSpPr>
        <p:grpSpPr>
          <a:xfrm rot="18846485" flipV="1">
            <a:off x="2993998" y="1540689"/>
            <a:ext cx="385011" cy="282167"/>
            <a:chOff x="5942222" y="2531772"/>
            <a:chExt cx="342729" cy="319138"/>
          </a:xfrm>
        </p:grpSpPr>
        <p:cxnSp>
          <p:nvCxnSpPr>
            <p:cNvPr id="184" name="Straight Connector 183"/>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90" name="TextBox 189"/>
          <p:cNvSpPr txBox="1"/>
          <p:nvPr/>
        </p:nvSpPr>
        <p:spPr>
          <a:xfrm>
            <a:off x="2776353" y="1287151"/>
            <a:ext cx="719769" cy="369332"/>
          </a:xfrm>
          <a:prstGeom prst="rect">
            <a:avLst/>
          </a:prstGeom>
          <a:noFill/>
        </p:spPr>
        <p:txBody>
          <a:bodyPr wrap="square" rtlCol="0">
            <a:spAutoFit/>
          </a:bodyPr>
          <a:lstStyle/>
          <a:p>
            <a:r>
              <a:rPr lang="en-US" dirty="0">
                <a:solidFill>
                  <a:schemeClr val="bg1"/>
                </a:solidFill>
              </a:rPr>
              <a:t>MS</a:t>
            </a:r>
          </a:p>
        </p:txBody>
      </p:sp>
      <p:grpSp>
        <p:nvGrpSpPr>
          <p:cNvPr id="211" name="Group 210"/>
          <p:cNvGrpSpPr/>
          <p:nvPr/>
        </p:nvGrpSpPr>
        <p:grpSpPr>
          <a:xfrm rot="18846485" flipV="1">
            <a:off x="8427191" y="1740917"/>
            <a:ext cx="385011" cy="282167"/>
            <a:chOff x="5942222" y="2531772"/>
            <a:chExt cx="342729" cy="319138"/>
          </a:xfrm>
        </p:grpSpPr>
        <p:cxnSp>
          <p:nvCxnSpPr>
            <p:cNvPr id="212" name="Straight Connector 211"/>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214" name="TextBox 213"/>
          <p:cNvSpPr txBox="1"/>
          <p:nvPr/>
        </p:nvSpPr>
        <p:spPr>
          <a:xfrm>
            <a:off x="8209546" y="1487379"/>
            <a:ext cx="719769" cy="369332"/>
          </a:xfrm>
          <a:prstGeom prst="rect">
            <a:avLst/>
          </a:prstGeom>
          <a:noFill/>
        </p:spPr>
        <p:txBody>
          <a:bodyPr wrap="square" rtlCol="0">
            <a:spAutoFit/>
          </a:bodyPr>
          <a:lstStyle/>
          <a:p>
            <a:r>
              <a:rPr lang="en-US" dirty="0">
                <a:solidFill>
                  <a:schemeClr val="bg1"/>
                </a:solidFill>
              </a:rPr>
              <a:t>MS</a:t>
            </a:r>
          </a:p>
        </p:txBody>
      </p:sp>
      <p:sp>
        <p:nvSpPr>
          <p:cNvPr id="215" name="Oval 214"/>
          <p:cNvSpPr/>
          <p:nvPr/>
        </p:nvSpPr>
        <p:spPr>
          <a:xfrm>
            <a:off x="5185130" y="1669721"/>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TextBox 215"/>
          <p:cNvSpPr txBox="1"/>
          <p:nvPr/>
        </p:nvSpPr>
        <p:spPr>
          <a:xfrm>
            <a:off x="5491515" y="1618058"/>
            <a:ext cx="577825" cy="369332"/>
          </a:xfrm>
          <a:prstGeom prst="rect">
            <a:avLst/>
          </a:prstGeom>
          <a:noFill/>
        </p:spPr>
        <p:txBody>
          <a:bodyPr wrap="square" rtlCol="0">
            <a:spAutoFit/>
          </a:bodyPr>
          <a:lstStyle/>
          <a:p>
            <a:r>
              <a:rPr lang="en-US" dirty="0" smtClean="0">
                <a:solidFill>
                  <a:schemeClr val="bg1"/>
                </a:solidFill>
              </a:rPr>
              <a:t>M.B</a:t>
            </a:r>
            <a:endParaRPr lang="en-US" dirty="0">
              <a:solidFill>
                <a:schemeClr val="bg1"/>
              </a:solidFill>
            </a:endParaRPr>
          </a:p>
        </p:txBody>
      </p:sp>
      <p:sp>
        <p:nvSpPr>
          <p:cNvPr id="3" name="Slide Number Placeholder 2"/>
          <p:cNvSpPr>
            <a:spLocks noGrp="1"/>
          </p:cNvSpPr>
          <p:nvPr>
            <p:ph type="sldNum" sz="quarter" idx="12"/>
          </p:nvPr>
        </p:nvSpPr>
        <p:spPr/>
        <p:txBody>
          <a:bodyPr/>
          <a:lstStyle/>
          <a:p>
            <a:r>
              <a:rPr lang="en-US" dirty="0" smtClean="0"/>
              <a:t>26</a:t>
            </a:r>
            <a:endParaRPr lang="en-US" dirty="0"/>
          </a:p>
        </p:txBody>
      </p:sp>
      <p:sp>
        <p:nvSpPr>
          <p:cNvPr id="140" name="Rectangle 139"/>
          <p:cNvSpPr/>
          <p:nvPr/>
        </p:nvSpPr>
        <p:spPr>
          <a:xfrm>
            <a:off x="350810" y="1576194"/>
            <a:ext cx="2077784" cy="3093154"/>
          </a:xfrm>
          <a:prstGeom prst="rect">
            <a:avLst/>
          </a:prstGeom>
        </p:spPr>
        <p:txBody>
          <a:bodyPr wrap="square">
            <a:spAutoFit/>
          </a:bodyPr>
          <a:lstStyle/>
          <a:p>
            <a:r>
              <a:rPr lang="en-US" sz="1500" dirty="0">
                <a:solidFill>
                  <a:schemeClr val="bg1"/>
                </a:solidFill>
              </a:rPr>
              <a:t>Character Key:</a:t>
            </a:r>
          </a:p>
          <a:p>
            <a:endParaRPr lang="en-US" sz="1500" dirty="0">
              <a:solidFill>
                <a:schemeClr val="bg1"/>
              </a:solidFill>
            </a:endParaRPr>
          </a:p>
          <a:p>
            <a:pPr marL="342900" indent="-342900">
              <a:buFont typeface="Arial" charset="0"/>
              <a:buChar char="•"/>
            </a:pPr>
            <a:r>
              <a:rPr lang="en-US" sz="1500" dirty="0">
                <a:solidFill>
                  <a:schemeClr val="bg1"/>
                </a:solidFill>
              </a:rPr>
              <a:t>R </a:t>
            </a:r>
            <a:r>
              <a:rPr lang="mr-IN" sz="1500" dirty="0">
                <a:solidFill>
                  <a:schemeClr val="bg1"/>
                </a:solidFill>
              </a:rPr>
              <a:t>–</a:t>
            </a:r>
            <a:r>
              <a:rPr lang="en-US" sz="1500" dirty="0">
                <a:solidFill>
                  <a:schemeClr val="bg1"/>
                </a:solidFill>
              </a:rPr>
              <a:t> Ryann</a:t>
            </a:r>
          </a:p>
          <a:p>
            <a:pPr marL="342900" indent="-342900">
              <a:buFont typeface="Arial" charset="0"/>
              <a:buChar char="•"/>
            </a:pPr>
            <a:r>
              <a:rPr lang="en-US" sz="1500" dirty="0">
                <a:solidFill>
                  <a:schemeClr val="bg1"/>
                </a:solidFill>
              </a:rPr>
              <a:t>Z </a:t>
            </a:r>
            <a:r>
              <a:rPr lang="mr-IN" sz="1500" dirty="0">
                <a:solidFill>
                  <a:schemeClr val="bg1"/>
                </a:solidFill>
              </a:rPr>
              <a:t>–</a:t>
            </a:r>
            <a:r>
              <a:rPr lang="en-US" sz="1500" dirty="0">
                <a:solidFill>
                  <a:schemeClr val="bg1"/>
                </a:solidFill>
              </a:rPr>
              <a:t> Zoe</a:t>
            </a:r>
          </a:p>
          <a:p>
            <a:pPr marL="342900" indent="-342900">
              <a:buFont typeface="Arial" charset="0"/>
              <a:buChar char="•"/>
            </a:pPr>
            <a:r>
              <a:rPr lang="en-US" sz="1500" dirty="0">
                <a:solidFill>
                  <a:schemeClr val="bg1"/>
                </a:solidFill>
              </a:rPr>
              <a:t>S </a:t>
            </a:r>
            <a:r>
              <a:rPr lang="mr-IN" sz="1500" dirty="0">
                <a:solidFill>
                  <a:schemeClr val="bg1"/>
                </a:solidFill>
              </a:rPr>
              <a:t>–</a:t>
            </a:r>
            <a:r>
              <a:rPr lang="en-US" sz="1500" dirty="0">
                <a:solidFill>
                  <a:schemeClr val="bg1"/>
                </a:solidFill>
              </a:rPr>
              <a:t> </a:t>
            </a:r>
            <a:r>
              <a:rPr lang="en-US" sz="1500" dirty="0" err="1">
                <a:solidFill>
                  <a:schemeClr val="bg1"/>
                </a:solidFill>
              </a:rPr>
              <a:t>Shey</a:t>
            </a:r>
            <a:endParaRPr lang="en-US" sz="1500" dirty="0">
              <a:solidFill>
                <a:schemeClr val="bg1"/>
              </a:solidFill>
            </a:endParaRPr>
          </a:p>
          <a:p>
            <a:pPr marL="342900" indent="-342900">
              <a:buFont typeface="Arial" charset="0"/>
              <a:buChar char="•"/>
            </a:pPr>
            <a:r>
              <a:rPr lang="en-US" sz="1500" dirty="0">
                <a:solidFill>
                  <a:schemeClr val="bg1"/>
                </a:solidFill>
              </a:rPr>
              <a:t>A </a:t>
            </a:r>
            <a:r>
              <a:rPr lang="mr-IN" sz="1500" dirty="0">
                <a:solidFill>
                  <a:schemeClr val="bg1"/>
                </a:solidFill>
              </a:rPr>
              <a:t>–</a:t>
            </a:r>
            <a:r>
              <a:rPr lang="en-US" sz="1500" dirty="0">
                <a:solidFill>
                  <a:schemeClr val="bg1"/>
                </a:solidFill>
              </a:rPr>
              <a:t> Ashley</a:t>
            </a:r>
          </a:p>
          <a:p>
            <a:pPr marL="342900" indent="-342900">
              <a:buFont typeface="Arial" charset="0"/>
              <a:buChar char="•"/>
            </a:pPr>
            <a:r>
              <a:rPr lang="en-US" sz="1500" dirty="0" smtClean="0">
                <a:solidFill>
                  <a:schemeClr val="bg1"/>
                </a:solidFill>
              </a:rPr>
              <a:t>M.H </a:t>
            </a:r>
            <a:r>
              <a:rPr lang="mr-IN" sz="1500" dirty="0">
                <a:solidFill>
                  <a:schemeClr val="bg1"/>
                </a:solidFill>
              </a:rPr>
              <a:t>–</a:t>
            </a:r>
            <a:r>
              <a:rPr lang="en-US" sz="1500" dirty="0">
                <a:solidFill>
                  <a:schemeClr val="bg1"/>
                </a:solidFill>
              </a:rPr>
              <a:t> Miss Hart</a:t>
            </a:r>
          </a:p>
          <a:p>
            <a:pPr marL="342900" indent="-342900">
              <a:buFont typeface="Arial" charset="0"/>
              <a:buChar char="•"/>
            </a:pPr>
            <a:r>
              <a:rPr lang="en-US" sz="1500" dirty="0" smtClean="0">
                <a:solidFill>
                  <a:schemeClr val="bg1"/>
                </a:solidFill>
              </a:rPr>
              <a:t>M.B </a:t>
            </a:r>
            <a:r>
              <a:rPr lang="mr-IN" sz="1500" dirty="0">
                <a:solidFill>
                  <a:schemeClr val="bg1"/>
                </a:solidFill>
              </a:rPr>
              <a:t>–</a:t>
            </a:r>
            <a:r>
              <a:rPr lang="en-US" sz="1500" dirty="0">
                <a:solidFill>
                  <a:schemeClr val="bg1"/>
                </a:solidFill>
              </a:rPr>
              <a:t> Mrs. Burke</a:t>
            </a:r>
          </a:p>
          <a:p>
            <a:pPr marL="342900" indent="-342900">
              <a:buFont typeface="Arial" charset="0"/>
              <a:buChar char="•"/>
            </a:pPr>
            <a:r>
              <a:rPr lang="en-US" sz="1500" dirty="0">
                <a:solidFill>
                  <a:schemeClr val="bg1"/>
                </a:solidFill>
              </a:rPr>
              <a:t>F </a:t>
            </a:r>
            <a:r>
              <a:rPr lang="mr-IN" sz="1500" dirty="0">
                <a:solidFill>
                  <a:schemeClr val="bg1"/>
                </a:solidFill>
              </a:rPr>
              <a:t>–</a:t>
            </a:r>
            <a:r>
              <a:rPr lang="en-US" sz="1500" dirty="0">
                <a:solidFill>
                  <a:schemeClr val="bg1"/>
                </a:solidFill>
              </a:rPr>
              <a:t> Friends</a:t>
            </a:r>
          </a:p>
          <a:p>
            <a:pPr marL="342900" indent="-342900">
              <a:buFont typeface="Arial" charset="0"/>
              <a:buChar char="•"/>
            </a:pPr>
            <a:r>
              <a:rPr lang="en-US" sz="1500" dirty="0">
                <a:solidFill>
                  <a:schemeClr val="bg1"/>
                </a:solidFill>
              </a:rPr>
              <a:t>SW - Swimmers</a:t>
            </a:r>
          </a:p>
          <a:p>
            <a:pPr marL="342900" indent="-342900">
              <a:buFont typeface="Arial" charset="0"/>
              <a:buChar char="•"/>
            </a:pPr>
            <a:r>
              <a:rPr lang="en-US" sz="1500" dirty="0">
                <a:solidFill>
                  <a:schemeClr val="bg1"/>
                </a:solidFill>
              </a:rPr>
              <a:t>C </a:t>
            </a:r>
            <a:r>
              <a:rPr lang="mr-IN" sz="1500" dirty="0">
                <a:solidFill>
                  <a:schemeClr val="bg1"/>
                </a:solidFill>
              </a:rPr>
              <a:t>–</a:t>
            </a:r>
            <a:r>
              <a:rPr lang="en-US" sz="1500" dirty="0">
                <a:solidFill>
                  <a:schemeClr val="bg1"/>
                </a:solidFill>
              </a:rPr>
              <a:t> Crowd</a:t>
            </a:r>
          </a:p>
          <a:p>
            <a:pPr marL="342900" indent="-342900">
              <a:buFont typeface="Arial" charset="0"/>
              <a:buChar char="•"/>
            </a:pPr>
            <a:endParaRPr lang="en-US" sz="1500" dirty="0">
              <a:solidFill>
                <a:schemeClr val="bg1"/>
              </a:solidFill>
            </a:endParaRPr>
          </a:p>
          <a:p>
            <a:pPr marL="342900" indent="-342900">
              <a:buFont typeface="Arial" charset="0"/>
              <a:buChar char="•"/>
            </a:pPr>
            <a:endParaRPr lang="en-US" sz="1500" dirty="0">
              <a:solidFill>
                <a:schemeClr val="bg1"/>
              </a:solidFill>
            </a:endParaRPr>
          </a:p>
        </p:txBody>
      </p:sp>
      <p:sp>
        <p:nvSpPr>
          <p:cNvPr id="141" name="TextBox 140"/>
          <p:cNvSpPr txBox="1"/>
          <p:nvPr/>
        </p:nvSpPr>
        <p:spPr>
          <a:xfrm>
            <a:off x="5034149" y="5749021"/>
            <a:ext cx="490301" cy="276999"/>
          </a:xfrm>
          <a:prstGeom prst="rect">
            <a:avLst/>
          </a:prstGeom>
          <a:noFill/>
        </p:spPr>
        <p:txBody>
          <a:bodyPr wrap="square" rtlCol="0">
            <a:spAutoFit/>
          </a:bodyPr>
          <a:lstStyle/>
          <a:p>
            <a:r>
              <a:rPr lang="en-US" sz="1200" smtClean="0">
                <a:solidFill>
                  <a:schemeClr val="bg1"/>
                </a:solidFill>
              </a:rPr>
              <a:t>S-7</a:t>
            </a:r>
            <a:endParaRPr lang="en-US" sz="1200" dirty="0">
              <a:solidFill>
                <a:schemeClr val="bg1"/>
              </a:solidFill>
            </a:endParaRPr>
          </a:p>
        </p:txBody>
      </p:sp>
      <p:sp>
        <p:nvSpPr>
          <p:cNvPr id="142" name="TextBox 141"/>
          <p:cNvSpPr txBox="1"/>
          <p:nvPr/>
        </p:nvSpPr>
        <p:spPr>
          <a:xfrm>
            <a:off x="5201686" y="4720420"/>
            <a:ext cx="490301" cy="276999"/>
          </a:xfrm>
          <a:prstGeom prst="rect">
            <a:avLst/>
          </a:prstGeom>
          <a:noFill/>
        </p:spPr>
        <p:txBody>
          <a:bodyPr wrap="square" rtlCol="0">
            <a:spAutoFit/>
          </a:bodyPr>
          <a:lstStyle/>
          <a:p>
            <a:r>
              <a:rPr lang="en-US" sz="1200" smtClean="0">
                <a:solidFill>
                  <a:schemeClr val="bg1"/>
                </a:solidFill>
              </a:rPr>
              <a:t>S-6</a:t>
            </a:r>
            <a:endParaRPr lang="en-US" sz="1200" dirty="0">
              <a:solidFill>
                <a:schemeClr val="bg1"/>
              </a:solidFill>
            </a:endParaRPr>
          </a:p>
        </p:txBody>
      </p:sp>
      <p:sp>
        <p:nvSpPr>
          <p:cNvPr id="143" name="TextBox 142"/>
          <p:cNvSpPr txBox="1"/>
          <p:nvPr/>
        </p:nvSpPr>
        <p:spPr>
          <a:xfrm>
            <a:off x="3222336" y="4692495"/>
            <a:ext cx="490301" cy="276999"/>
          </a:xfrm>
          <a:prstGeom prst="rect">
            <a:avLst/>
          </a:prstGeom>
          <a:noFill/>
        </p:spPr>
        <p:txBody>
          <a:bodyPr wrap="square" rtlCol="0">
            <a:spAutoFit/>
          </a:bodyPr>
          <a:lstStyle/>
          <a:p>
            <a:r>
              <a:rPr lang="en-US" sz="1200" smtClean="0">
                <a:solidFill>
                  <a:schemeClr val="bg1"/>
                </a:solidFill>
              </a:rPr>
              <a:t>S-4</a:t>
            </a:r>
            <a:endParaRPr lang="en-US" sz="1200" dirty="0">
              <a:solidFill>
                <a:schemeClr val="bg1"/>
              </a:solidFill>
            </a:endParaRPr>
          </a:p>
        </p:txBody>
      </p:sp>
      <p:sp>
        <p:nvSpPr>
          <p:cNvPr id="144" name="TextBox 143"/>
          <p:cNvSpPr txBox="1"/>
          <p:nvPr/>
        </p:nvSpPr>
        <p:spPr>
          <a:xfrm>
            <a:off x="4338402" y="5113737"/>
            <a:ext cx="490301" cy="276999"/>
          </a:xfrm>
          <a:prstGeom prst="rect">
            <a:avLst/>
          </a:prstGeom>
          <a:noFill/>
        </p:spPr>
        <p:txBody>
          <a:bodyPr wrap="square" rtlCol="0">
            <a:spAutoFit/>
          </a:bodyPr>
          <a:lstStyle/>
          <a:p>
            <a:r>
              <a:rPr lang="en-US" sz="1200" smtClean="0">
                <a:solidFill>
                  <a:schemeClr val="bg1"/>
                </a:solidFill>
              </a:rPr>
              <a:t>S-5</a:t>
            </a:r>
            <a:endParaRPr lang="en-US" sz="1200" dirty="0">
              <a:solidFill>
                <a:schemeClr val="bg1"/>
              </a:solidFill>
            </a:endParaRPr>
          </a:p>
        </p:txBody>
      </p:sp>
      <p:sp>
        <p:nvSpPr>
          <p:cNvPr id="145" name="TextBox 144"/>
          <p:cNvSpPr txBox="1"/>
          <p:nvPr/>
        </p:nvSpPr>
        <p:spPr>
          <a:xfrm>
            <a:off x="8352090" y="1796278"/>
            <a:ext cx="490301" cy="276999"/>
          </a:xfrm>
          <a:prstGeom prst="rect">
            <a:avLst/>
          </a:prstGeom>
          <a:noFill/>
        </p:spPr>
        <p:txBody>
          <a:bodyPr wrap="square" rtlCol="0">
            <a:spAutoFit/>
          </a:bodyPr>
          <a:lstStyle/>
          <a:p>
            <a:r>
              <a:rPr lang="en-US" sz="1200" dirty="0" smtClean="0">
                <a:solidFill>
                  <a:schemeClr val="bg1"/>
                </a:solidFill>
              </a:rPr>
              <a:t>S-1</a:t>
            </a:r>
            <a:endParaRPr lang="en-US" sz="1200" dirty="0">
              <a:solidFill>
                <a:schemeClr val="bg1"/>
              </a:solidFill>
            </a:endParaRPr>
          </a:p>
        </p:txBody>
      </p:sp>
      <p:grpSp>
        <p:nvGrpSpPr>
          <p:cNvPr id="147" name="Group 146"/>
          <p:cNvGrpSpPr/>
          <p:nvPr/>
        </p:nvGrpSpPr>
        <p:grpSpPr>
          <a:xfrm>
            <a:off x="9971859" y="1581102"/>
            <a:ext cx="1940032" cy="2862322"/>
            <a:chOff x="9971859" y="2056345"/>
            <a:chExt cx="1940032" cy="2862322"/>
          </a:xfrm>
        </p:grpSpPr>
        <p:sp>
          <p:nvSpPr>
            <p:cNvPr id="151" name="Rectangle 150"/>
            <p:cNvSpPr/>
            <p:nvPr/>
          </p:nvSpPr>
          <p:spPr>
            <a:xfrm>
              <a:off x="9971859" y="2056345"/>
              <a:ext cx="1940032" cy="2862322"/>
            </a:xfrm>
            <a:prstGeom prst="rect">
              <a:avLst/>
            </a:prstGeom>
          </p:spPr>
          <p:txBody>
            <a:bodyPr wrap="square">
              <a:spAutoFit/>
            </a:bodyPr>
            <a:lstStyle/>
            <a:p>
              <a:r>
                <a:rPr lang="en-US" sz="1500" dirty="0">
                  <a:solidFill>
                    <a:schemeClr val="bg1"/>
                  </a:solidFill>
                </a:rPr>
                <a:t>Camera Key:</a:t>
              </a:r>
            </a:p>
            <a:p>
              <a:endParaRPr lang="en-US" sz="1500" dirty="0">
                <a:solidFill>
                  <a:schemeClr val="bg1"/>
                </a:solidFill>
              </a:endParaRPr>
            </a:p>
            <a:p>
              <a:pPr marL="342900" indent="-342900">
                <a:buFont typeface="Arial" charset="0"/>
                <a:buChar char="•"/>
              </a:pPr>
              <a:r>
                <a:rPr lang="en-US" sz="1500" dirty="0">
                  <a:solidFill>
                    <a:schemeClr val="bg1"/>
                  </a:solidFill>
                </a:rPr>
                <a:t>MS </a:t>
              </a:r>
              <a:r>
                <a:rPr lang="mr-IN" sz="1500" dirty="0">
                  <a:solidFill>
                    <a:schemeClr val="bg1"/>
                  </a:solidFill>
                </a:rPr>
                <a:t>–</a:t>
              </a:r>
              <a:r>
                <a:rPr lang="en-US" sz="1500" dirty="0">
                  <a:solidFill>
                    <a:schemeClr val="bg1"/>
                  </a:solidFill>
                </a:rPr>
                <a:t> Medium Shot</a:t>
              </a:r>
            </a:p>
            <a:p>
              <a:pPr marL="342900" indent="-342900">
                <a:buFont typeface="Arial" charset="0"/>
                <a:buChar char="•"/>
              </a:pPr>
              <a:r>
                <a:rPr lang="en-US" sz="1500" dirty="0">
                  <a:solidFill>
                    <a:schemeClr val="bg1"/>
                  </a:solidFill>
                </a:rPr>
                <a:t>MCU </a:t>
              </a:r>
              <a:r>
                <a:rPr lang="mr-IN" sz="1500" dirty="0">
                  <a:solidFill>
                    <a:schemeClr val="bg1"/>
                  </a:solidFill>
                </a:rPr>
                <a:t>–</a:t>
              </a:r>
              <a:r>
                <a:rPr lang="en-US" sz="1500" dirty="0">
                  <a:solidFill>
                    <a:schemeClr val="bg1"/>
                  </a:solidFill>
                </a:rPr>
                <a:t> Medium Close-Up</a:t>
              </a:r>
            </a:p>
            <a:p>
              <a:pPr marL="342900" indent="-342900">
                <a:buFont typeface="Arial" charset="0"/>
                <a:buChar char="•"/>
              </a:pPr>
              <a:r>
                <a:rPr lang="en-US" sz="1500" dirty="0">
                  <a:solidFill>
                    <a:schemeClr val="bg1"/>
                  </a:solidFill>
                </a:rPr>
                <a:t>OTS </a:t>
              </a:r>
              <a:r>
                <a:rPr lang="mr-IN" sz="1500" dirty="0">
                  <a:solidFill>
                    <a:schemeClr val="bg1"/>
                  </a:solidFill>
                </a:rPr>
                <a:t>–</a:t>
              </a:r>
              <a:r>
                <a:rPr lang="en-US" sz="1500" dirty="0">
                  <a:solidFill>
                    <a:schemeClr val="bg1"/>
                  </a:solidFill>
                </a:rPr>
                <a:t> Over the </a:t>
              </a:r>
              <a:r>
                <a:rPr lang="en-US" sz="1500" dirty="0" smtClean="0">
                  <a:solidFill>
                    <a:schemeClr val="bg1"/>
                  </a:solidFill>
                </a:rPr>
                <a:t>Shoulder</a:t>
              </a:r>
            </a:p>
            <a:p>
              <a:pPr marL="342900" indent="-342900">
                <a:buFont typeface="Arial" charset="0"/>
                <a:buChar char="•"/>
              </a:pPr>
              <a:r>
                <a:rPr lang="en-US" sz="1500" dirty="0">
                  <a:solidFill>
                    <a:schemeClr val="bg1"/>
                  </a:solidFill>
                </a:rPr>
                <a:t>S-1, S-2 </a:t>
              </a:r>
              <a:r>
                <a:rPr lang="en-US" sz="1500" dirty="0" err="1">
                  <a:solidFill>
                    <a:schemeClr val="bg1"/>
                  </a:solidFill>
                </a:rPr>
                <a:t>etc</a:t>
              </a:r>
              <a:r>
                <a:rPr lang="en-US" sz="1500" dirty="0">
                  <a:solidFill>
                    <a:schemeClr val="bg1"/>
                  </a:solidFill>
                </a:rPr>
                <a:t>: </a:t>
              </a:r>
              <a:r>
                <a:rPr lang="mr-IN" sz="1500" dirty="0">
                  <a:solidFill>
                    <a:schemeClr val="bg1"/>
                  </a:solidFill>
                </a:rPr>
                <a:t>–</a:t>
              </a:r>
              <a:r>
                <a:rPr lang="en-US" sz="1500" dirty="0">
                  <a:solidFill>
                    <a:schemeClr val="bg1"/>
                  </a:solidFill>
                </a:rPr>
                <a:t> Set-up 1, Set-up 2 </a:t>
              </a:r>
              <a:r>
                <a:rPr lang="en-US" sz="1500" dirty="0" err="1">
                  <a:solidFill>
                    <a:schemeClr val="bg1"/>
                  </a:solidFill>
                </a:rPr>
                <a:t>etc</a:t>
              </a:r>
              <a:r>
                <a:rPr lang="en-US" sz="1500" dirty="0">
                  <a:solidFill>
                    <a:schemeClr val="bg1"/>
                  </a:solidFill>
                </a:rPr>
                <a:t>: </a:t>
              </a:r>
            </a:p>
            <a:p>
              <a:pPr marL="342900" indent="-342900">
                <a:buFont typeface="Arial" charset="0"/>
                <a:buChar char="•"/>
              </a:pPr>
              <a:r>
                <a:rPr lang="en-US" sz="1500" dirty="0">
                  <a:solidFill>
                    <a:schemeClr val="bg1"/>
                  </a:solidFill>
                </a:rPr>
                <a:t>       </a:t>
              </a:r>
              <a:r>
                <a:rPr lang="mr-IN" sz="1500" dirty="0">
                  <a:solidFill>
                    <a:schemeClr val="bg1"/>
                  </a:solidFill>
                </a:rPr>
                <a:t>–</a:t>
              </a:r>
              <a:r>
                <a:rPr lang="en-US" sz="1500" dirty="0">
                  <a:solidFill>
                    <a:schemeClr val="bg1"/>
                  </a:solidFill>
                </a:rPr>
                <a:t> Camera</a:t>
              </a:r>
            </a:p>
            <a:p>
              <a:pPr marL="342900" indent="-342900">
                <a:buFont typeface="Arial" charset="0"/>
                <a:buChar char="•"/>
              </a:pPr>
              <a:r>
                <a:rPr lang="en-US" sz="1500" dirty="0">
                  <a:solidFill>
                    <a:schemeClr val="bg1"/>
                  </a:solidFill>
                </a:rPr>
                <a:t>             </a:t>
              </a:r>
              <a:r>
                <a:rPr lang="mr-IN" sz="1500" dirty="0">
                  <a:solidFill>
                    <a:schemeClr val="bg1"/>
                  </a:solidFill>
                </a:rPr>
                <a:t>–</a:t>
              </a:r>
              <a:r>
                <a:rPr lang="en-US" sz="1500" dirty="0">
                  <a:solidFill>
                    <a:schemeClr val="bg1"/>
                  </a:solidFill>
                </a:rPr>
                <a:t> Tracking </a:t>
              </a:r>
            </a:p>
          </p:txBody>
        </p:sp>
        <p:cxnSp>
          <p:nvCxnSpPr>
            <p:cNvPr id="152" name="Straight Connector 151"/>
            <p:cNvCxnSpPr/>
            <p:nvPr/>
          </p:nvCxnSpPr>
          <p:spPr>
            <a:xfrm flipH="1">
              <a:off x="10287801" y="4437241"/>
              <a:ext cx="292357" cy="81211"/>
            </a:xfrm>
            <a:prstGeom prst="line">
              <a:avLst/>
            </a:prstGeom>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H="1" flipV="1">
              <a:off x="10287800" y="4518452"/>
              <a:ext cx="292357" cy="8322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4" name="Straight Arrow Connector 153"/>
            <p:cNvCxnSpPr/>
            <p:nvPr/>
          </p:nvCxnSpPr>
          <p:spPr>
            <a:xfrm flipH="1">
              <a:off x="10257927" y="4736118"/>
              <a:ext cx="58023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55" name="TextBox 154"/>
          <p:cNvSpPr txBox="1"/>
          <p:nvPr/>
        </p:nvSpPr>
        <p:spPr>
          <a:xfrm>
            <a:off x="3045871" y="1602907"/>
            <a:ext cx="490301" cy="276999"/>
          </a:xfrm>
          <a:prstGeom prst="rect">
            <a:avLst/>
          </a:prstGeom>
          <a:noFill/>
        </p:spPr>
        <p:txBody>
          <a:bodyPr wrap="square" rtlCol="0">
            <a:spAutoFit/>
          </a:bodyPr>
          <a:lstStyle/>
          <a:p>
            <a:r>
              <a:rPr lang="en-US" sz="1200" smtClean="0">
                <a:solidFill>
                  <a:schemeClr val="bg1"/>
                </a:solidFill>
              </a:rPr>
              <a:t>S-2</a:t>
            </a:r>
            <a:endParaRPr lang="en-US" sz="1200" dirty="0">
              <a:solidFill>
                <a:schemeClr val="bg1"/>
              </a:solidFill>
            </a:endParaRPr>
          </a:p>
        </p:txBody>
      </p:sp>
      <p:sp>
        <p:nvSpPr>
          <p:cNvPr id="156" name="TextBox 155"/>
          <p:cNvSpPr txBox="1"/>
          <p:nvPr/>
        </p:nvSpPr>
        <p:spPr>
          <a:xfrm>
            <a:off x="2944696" y="2849390"/>
            <a:ext cx="490301" cy="276999"/>
          </a:xfrm>
          <a:prstGeom prst="rect">
            <a:avLst/>
          </a:prstGeom>
          <a:noFill/>
        </p:spPr>
        <p:txBody>
          <a:bodyPr wrap="square" rtlCol="0">
            <a:spAutoFit/>
          </a:bodyPr>
          <a:lstStyle/>
          <a:p>
            <a:r>
              <a:rPr lang="en-US" sz="1200" smtClean="0">
                <a:solidFill>
                  <a:schemeClr val="bg1"/>
                </a:solidFill>
              </a:rPr>
              <a:t>S-3</a:t>
            </a:r>
            <a:endParaRPr lang="en-US" sz="1200" dirty="0">
              <a:solidFill>
                <a:schemeClr val="bg1"/>
              </a:solidFill>
            </a:endParaRPr>
          </a:p>
        </p:txBody>
      </p:sp>
    </p:spTree>
    <p:extLst>
      <p:ext uri="{BB962C8B-B14F-4D97-AF65-F5344CB8AC3E}">
        <p14:creationId xmlns:p14="http://schemas.microsoft.com/office/powerpoint/2010/main" val="16024166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p:cNvSpPr txBox="1"/>
          <p:nvPr/>
        </p:nvSpPr>
        <p:spPr>
          <a:xfrm>
            <a:off x="1" y="638655"/>
            <a:ext cx="12191999" cy="769441"/>
          </a:xfrm>
          <a:prstGeom prst="rect">
            <a:avLst/>
          </a:prstGeom>
          <a:noFill/>
        </p:spPr>
        <p:txBody>
          <a:bodyPr wrap="square" rtlCol="0">
            <a:spAutoFit/>
          </a:bodyPr>
          <a:lstStyle/>
          <a:p>
            <a:pPr algn="ctr"/>
            <a:r>
              <a:rPr lang="en-US" sz="2200" b="1" dirty="0">
                <a:solidFill>
                  <a:schemeClr val="bg1"/>
                </a:solidFill>
                <a:ea typeface="Lucida Handwriting" charset="0"/>
                <a:cs typeface="Lucida Handwriting" charset="0"/>
              </a:rPr>
              <a:t>SCENE 26 </a:t>
            </a:r>
            <a:r>
              <a:rPr lang="en-US" sz="2200" dirty="0">
                <a:solidFill>
                  <a:schemeClr val="bg1"/>
                </a:solidFill>
                <a:ea typeface="Lucida Handwriting" charset="0"/>
                <a:cs typeface="Lucida Handwriting" charset="0"/>
              </a:rPr>
              <a:t>(part 3) - </a:t>
            </a:r>
            <a:r>
              <a:rPr lang="en-US" sz="2200" dirty="0" smtClean="0">
                <a:solidFill>
                  <a:schemeClr val="bg1"/>
                </a:solidFill>
                <a:ea typeface="Lucida Handwriting" charset="0"/>
                <a:cs typeface="Lucida Handwriting" charset="0"/>
              </a:rPr>
              <a:t>5 </a:t>
            </a:r>
            <a:r>
              <a:rPr lang="en-US" sz="2200" dirty="0">
                <a:solidFill>
                  <a:schemeClr val="bg1"/>
                </a:solidFill>
                <a:ea typeface="Lucida Handwriting" charset="0"/>
                <a:cs typeface="Lucida Handwriting" charset="0"/>
              </a:rPr>
              <a:t>Set-Ups</a:t>
            </a:r>
          </a:p>
          <a:p>
            <a:pPr algn="ctr"/>
            <a:endParaRPr lang="en-US" sz="2200" dirty="0">
              <a:solidFill>
                <a:schemeClr val="bg1"/>
              </a:solidFill>
              <a:ea typeface="Lucida Handwriting" charset="0"/>
              <a:cs typeface="Lucida Handwriting" charset="0"/>
            </a:endParaRPr>
          </a:p>
        </p:txBody>
      </p:sp>
      <p:grpSp>
        <p:nvGrpSpPr>
          <p:cNvPr id="27" name="Group 26"/>
          <p:cNvGrpSpPr/>
          <p:nvPr/>
        </p:nvGrpSpPr>
        <p:grpSpPr>
          <a:xfrm>
            <a:off x="3613150" y="2031257"/>
            <a:ext cx="4965700" cy="2565400"/>
            <a:chOff x="3613149" y="2501900"/>
            <a:chExt cx="4965700" cy="2565400"/>
          </a:xfrm>
        </p:grpSpPr>
        <p:sp>
          <p:nvSpPr>
            <p:cNvPr id="2" name="Rectangle 1"/>
            <p:cNvSpPr/>
            <p:nvPr/>
          </p:nvSpPr>
          <p:spPr>
            <a:xfrm>
              <a:off x="3613149" y="2501900"/>
              <a:ext cx="4965700" cy="25654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p:nvCxnSpPr>
          <p:spPr>
            <a:xfrm>
              <a:off x="3613149" y="33274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613149" y="37846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613149" y="42164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3613149" y="46482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3613149" y="28575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8" name="Rectangle 27"/>
          <p:cNvSpPr/>
          <p:nvPr/>
        </p:nvSpPr>
        <p:spPr>
          <a:xfrm>
            <a:off x="7721601" y="4323607"/>
            <a:ext cx="279400" cy="9144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3507593" y="4621540"/>
            <a:ext cx="1013608" cy="369332"/>
          </a:xfrm>
          <a:prstGeom prst="rect">
            <a:avLst/>
          </a:prstGeom>
          <a:noFill/>
        </p:spPr>
        <p:txBody>
          <a:bodyPr wrap="square" rtlCol="0">
            <a:spAutoFit/>
          </a:bodyPr>
          <a:lstStyle/>
          <a:p>
            <a:r>
              <a:rPr lang="en-US" dirty="0">
                <a:solidFill>
                  <a:schemeClr val="bg1"/>
                </a:solidFill>
              </a:rPr>
              <a:t>Pool</a:t>
            </a:r>
          </a:p>
        </p:txBody>
      </p:sp>
      <p:sp>
        <p:nvSpPr>
          <p:cNvPr id="30" name="TextBox 29"/>
          <p:cNvSpPr txBox="1"/>
          <p:nvPr/>
        </p:nvSpPr>
        <p:spPr>
          <a:xfrm>
            <a:off x="8001001" y="4621540"/>
            <a:ext cx="1013608" cy="646331"/>
          </a:xfrm>
          <a:prstGeom prst="rect">
            <a:avLst/>
          </a:prstGeom>
          <a:noFill/>
        </p:spPr>
        <p:txBody>
          <a:bodyPr wrap="square" rtlCol="0">
            <a:spAutoFit/>
          </a:bodyPr>
          <a:lstStyle/>
          <a:p>
            <a:r>
              <a:rPr lang="en-US">
                <a:solidFill>
                  <a:schemeClr val="bg1"/>
                </a:solidFill>
              </a:rPr>
              <a:t>Diving Board</a:t>
            </a:r>
            <a:endParaRPr lang="en-US" dirty="0">
              <a:solidFill>
                <a:schemeClr val="bg1"/>
              </a:solidFill>
            </a:endParaRPr>
          </a:p>
        </p:txBody>
      </p:sp>
      <p:grpSp>
        <p:nvGrpSpPr>
          <p:cNvPr id="39" name="Group 38"/>
          <p:cNvGrpSpPr/>
          <p:nvPr/>
        </p:nvGrpSpPr>
        <p:grpSpPr>
          <a:xfrm>
            <a:off x="3613150" y="1383557"/>
            <a:ext cx="4965700" cy="197237"/>
            <a:chOff x="3613149" y="1854200"/>
            <a:chExt cx="4965700" cy="197237"/>
          </a:xfrm>
        </p:grpSpPr>
        <p:cxnSp>
          <p:nvCxnSpPr>
            <p:cNvPr id="31" name="Straight Connector 30"/>
            <p:cNvCxnSpPr/>
            <p:nvPr/>
          </p:nvCxnSpPr>
          <p:spPr>
            <a:xfrm>
              <a:off x="3613149" y="18542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689405" y="1956021"/>
              <a:ext cx="48105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745064" y="2043486"/>
              <a:ext cx="4683319" cy="79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8" name="TextBox 37"/>
          <p:cNvSpPr txBox="1"/>
          <p:nvPr/>
        </p:nvSpPr>
        <p:spPr>
          <a:xfrm>
            <a:off x="8595604" y="1292145"/>
            <a:ext cx="1013608" cy="369332"/>
          </a:xfrm>
          <a:prstGeom prst="rect">
            <a:avLst/>
          </a:prstGeom>
          <a:noFill/>
        </p:spPr>
        <p:txBody>
          <a:bodyPr wrap="square" rtlCol="0">
            <a:spAutoFit/>
          </a:bodyPr>
          <a:lstStyle/>
          <a:p>
            <a:r>
              <a:rPr lang="en-US" dirty="0">
                <a:solidFill>
                  <a:schemeClr val="bg1"/>
                </a:solidFill>
              </a:rPr>
              <a:t>Stands</a:t>
            </a:r>
          </a:p>
        </p:txBody>
      </p:sp>
      <p:grpSp>
        <p:nvGrpSpPr>
          <p:cNvPr id="40" name="Group 39"/>
          <p:cNvGrpSpPr/>
          <p:nvPr/>
        </p:nvGrpSpPr>
        <p:grpSpPr>
          <a:xfrm rot="16200000">
            <a:off x="761974" y="3106174"/>
            <a:ext cx="3692241" cy="234384"/>
            <a:chOff x="3613149" y="1854200"/>
            <a:chExt cx="4965700" cy="197237"/>
          </a:xfrm>
        </p:grpSpPr>
        <p:cxnSp>
          <p:nvCxnSpPr>
            <p:cNvPr id="41" name="Straight Connector 40"/>
            <p:cNvCxnSpPr/>
            <p:nvPr/>
          </p:nvCxnSpPr>
          <p:spPr>
            <a:xfrm>
              <a:off x="3613149" y="18542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689405" y="1956021"/>
              <a:ext cx="48105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745064" y="2043486"/>
              <a:ext cx="4683319" cy="79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4" name="Group 43"/>
          <p:cNvGrpSpPr/>
          <p:nvPr/>
        </p:nvGrpSpPr>
        <p:grpSpPr>
          <a:xfrm rot="5400000">
            <a:off x="7708050" y="3107655"/>
            <a:ext cx="3692241" cy="234384"/>
            <a:chOff x="3613149" y="1854200"/>
            <a:chExt cx="4965700" cy="197237"/>
          </a:xfrm>
        </p:grpSpPr>
        <p:cxnSp>
          <p:nvCxnSpPr>
            <p:cNvPr id="45" name="Straight Connector 44"/>
            <p:cNvCxnSpPr/>
            <p:nvPr/>
          </p:nvCxnSpPr>
          <p:spPr>
            <a:xfrm>
              <a:off x="3613149" y="18542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3689405" y="1956021"/>
              <a:ext cx="48105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3745064" y="2043486"/>
              <a:ext cx="4683319" cy="79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8" name="Group 47"/>
          <p:cNvGrpSpPr/>
          <p:nvPr/>
        </p:nvGrpSpPr>
        <p:grpSpPr>
          <a:xfrm rot="10800000">
            <a:off x="3613150" y="5583370"/>
            <a:ext cx="4965700" cy="197237"/>
            <a:chOff x="3613149" y="1854200"/>
            <a:chExt cx="4965700" cy="197237"/>
          </a:xfrm>
        </p:grpSpPr>
        <p:cxnSp>
          <p:nvCxnSpPr>
            <p:cNvPr id="49" name="Straight Connector 48"/>
            <p:cNvCxnSpPr/>
            <p:nvPr/>
          </p:nvCxnSpPr>
          <p:spPr>
            <a:xfrm>
              <a:off x="3613149" y="18542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689405" y="1956021"/>
              <a:ext cx="48105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3745064" y="2043486"/>
              <a:ext cx="4683319" cy="79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77" name="Oval 76"/>
          <p:cNvSpPr/>
          <p:nvPr/>
        </p:nvSpPr>
        <p:spPr>
          <a:xfrm>
            <a:off x="5059745" y="5462985"/>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p:cNvSpPr/>
          <p:nvPr/>
        </p:nvSpPr>
        <p:spPr>
          <a:xfrm>
            <a:off x="5407891" y="5462985"/>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p:cNvSpPr/>
          <p:nvPr/>
        </p:nvSpPr>
        <p:spPr>
          <a:xfrm>
            <a:off x="3727156" y="576746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p:cNvSpPr/>
          <p:nvPr/>
        </p:nvSpPr>
        <p:spPr>
          <a:xfrm>
            <a:off x="4128208" y="576746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p:cNvSpPr/>
          <p:nvPr/>
        </p:nvSpPr>
        <p:spPr>
          <a:xfrm>
            <a:off x="4535741" y="576746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p:cNvSpPr/>
          <p:nvPr/>
        </p:nvSpPr>
        <p:spPr>
          <a:xfrm>
            <a:off x="5735815" y="576746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p:cNvSpPr/>
          <p:nvPr/>
        </p:nvSpPr>
        <p:spPr>
          <a:xfrm>
            <a:off x="6143348" y="576746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p:cNvSpPr/>
          <p:nvPr/>
        </p:nvSpPr>
        <p:spPr>
          <a:xfrm>
            <a:off x="6544400" y="576746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p:cNvSpPr/>
          <p:nvPr/>
        </p:nvSpPr>
        <p:spPr>
          <a:xfrm>
            <a:off x="6945140" y="576746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p:cNvSpPr/>
          <p:nvPr/>
        </p:nvSpPr>
        <p:spPr>
          <a:xfrm>
            <a:off x="7346192" y="576746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p:cNvSpPr/>
          <p:nvPr/>
        </p:nvSpPr>
        <p:spPr>
          <a:xfrm>
            <a:off x="7753725" y="576746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p:cNvSpPr/>
          <p:nvPr/>
        </p:nvSpPr>
        <p:spPr>
          <a:xfrm>
            <a:off x="8154777" y="576746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TextBox 91"/>
          <p:cNvSpPr txBox="1"/>
          <p:nvPr/>
        </p:nvSpPr>
        <p:spPr>
          <a:xfrm>
            <a:off x="8412562" y="5771118"/>
            <a:ext cx="442681" cy="369332"/>
          </a:xfrm>
          <a:prstGeom prst="rect">
            <a:avLst/>
          </a:prstGeom>
          <a:noFill/>
        </p:spPr>
        <p:txBody>
          <a:bodyPr wrap="square" rtlCol="0">
            <a:spAutoFit/>
          </a:bodyPr>
          <a:lstStyle/>
          <a:p>
            <a:r>
              <a:rPr lang="en-US" dirty="0">
                <a:solidFill>
                  <a:schemeClr val="bg1"/>
                </a:solidFill>
              </a:rPr>
              <a:t>C</a:t>
            </a:r>
          </a:p>
        </p:txBody>
      </p:sp>
      <p:grpSp>
        <p:nvGrpSpPr>
          <p:cNvPr id="93" name="Group 92"/>
          <p:cNvGrpSpPr/>
          <p:nvPr/>
        </p:nvGrpSpPr>
        <p:grpSpPr>
          <a:xfrm rot="5400000">
            <a:off x="786131" y="3095029"/>
            <a:ext cx="3490700" cy="256674"/>
            <a:chOff x="4087655" y="5548617"/>
            <a:chExt cx="3490700" cy="256674"/>
          </a:xfrm>
        </p:grpSpPr>
        <p:sp>
          <p:nvSpPr>
            <p:cNvPr id="97" name="Oval 96"/>
            <p:cNvSpPr/>
            <p:nvPr/>
          </p:nvSpPr>
          <p:spPr>
            <a:xfrm>
              <a:off x="408765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p:cNvSpPr/>
            <p:nvPr/>
          </p:nvSpPr>
          <p:spPr>
            <a:xfrm>
              <a:off x="448562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p:cNvSpPr/>
            <p:nvPr/>
          </p:nvSpPr>
          <p:spPr>
            <a:xfrm>
              <a:off x="4886677"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p:cNvSpPr/>
            <p:nvPr/>
          </p:nvSpPr>
          <p:spPr>
            <a:xfrm>
              <a:off x="5294210"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p:cNvSpPr/>
            <p:nvPr/>
          </p:nvSpPr>
          <p:spPr>
            <a:xfrm>
              <a:off x="569526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p:cNvSpPr/>
            <p:nvPr/>
          </p:nvSpPr>
          <p:spPr>
            <a:xfrm>
              <a:off x="609600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p:cNvSpPr/>
            <p:nvPr/>
          </p:nvSpPr>
          <p:spPr>
            <a:xfrm>
              <a:off x="6497054"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p:cNvSpPr/>
            <p:nvPr/>
          </p:nvSpPr>
          <p:spPr>
            <a:xfrm>
              <a:off x="6904587"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104"/>
            <p:cNvSpPr/>
            <p:nvPr/>
          </p:nvSpPr>
          <p:spPr>
            <a:xfrm>
              <a:off x="7305639"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6" name="Group 105"/>
          <p:cNvGrpSpPr/>
          <p:nvPr/>
        </p:nvGrpSpPr>
        <p:grpSpPr>
          <a:xfrm rot="5400000">
            <a:off x="7863864" y="3085403"/>
            <a:ext cx="3490700" cy="256674"/>
            <a:chOff x="4087655" y="5548617"/>
            <a:chExt cx="3490700" cy="256674"/>
          </a:xfrm>
        </p:grpSpPr>
        <p:sp>
          <p:nvSpPr>
            <p:cNvPr id="107" name="Oval 106"/>
            <p:cNvSpPr/>
            <p:nvPr/>
          </p:nvSpPr>
          <p:spPr>
            <a:xfrm>
              <a:off x="408765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07"/>
            <p:cNvSpPr/>
            <p:nvPr/>
          </p:nvSpPr>
          <p:spPr>
            <a:xfrm>
              <a:off x="448562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Oval 109"/>
            <p:cNvSpPr/>
            <p:nvPr/>
          </p:nvSpPr>
          <p:spPr>
            <a:xfrm>
              <a:off x="5294210"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Oval 110"/>
            <p:cNvSpPr/>
            <p:nvPr/>
          </p:nvSpPr>
          <p:spPr>
            <a:xfrm>
              <a:off x="569526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Oval 111"/>
            <p:cNvSpPr/>
            <p:nvPr/>
          </p:nvSpPr>
          <p:spPr>
            <a:xfrm>
              <a:off x="609600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Oval 112"/>
            <p:cNvSpPr/>
            <p:nvPr/>
          </p:nvSpPr>
          <p:spPr>
            <a:xfrm>
              <a:off x="6497054"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Oval 113"/>
            <p:cNvSpPr/>
            <p:nvPr/>
          </p:nvSpPr>
          <p:spPr>
            <a:xfrm>
              <a:off x="6904587"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Oval 114"/>
            <p:cNvSpPr/>
            <p:nvPr/>
          </p:nvSpPr>
          <p:spPr>
            <a:xfrm>
              <a:off x="7305639"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6" name="TextBox 115"/>
          <p:cNvSpPr txBox="1"/>
          <p:nvPr/>
        </p:nvSpPr>
        <p:spPr>
          <a:xfrm>
            <a:off x="9671362" y="4868675"/>
            <a:ext cx="442681" cy="369332"/>
          </a:xfrm>
          <a:prstGeom prst="rect">
            <a:avLst/>
          </a:prstGeom>
          <a:noFill/>
        </p:spPr>
        <p:txBody>
          <a:bodyPr wrap="square" rtlCol="0">
            <a:spAutoFit/>
          </a:bodyPr>
          <a:lstStyle/>
          <a:p>
            <a:r>
              <a:rPr lang="en-US" dirty="0">
                <a:solidFill>
                  <a:schemeClr val="bg1"/>
                </a:solidFill>
              </a:rPr>
              <a:t>C</a:t>
            </a:r>
          </a:p>
        </p:txBody>
      </p:sp>
      <p:sp>
        <p:nvSpPr>
          <p:cNvPr id="117" name="TextBox 116"/>
          <p:cNvSpPr txBox="1"/>
          <p:nvPr/>
        </p:nvSpPr>
        <p:spPr>
          <a:xfrm>
            <a:off x="2193545" y="4926922"/>
            <a:ext cx="442681" cy="369332"/>
          </a:xfrm>
          <a:prstGeom prst="rect">
            <a:avLst/>
          </a:prstGeom>
          <a:noFill/>
        </p:spPr>
        <p:txBody>
          <a:bodyPr wrap="square" rtlCol="0">
            <a:spAutoFit/>
          </a:bodyPr>
          <a:lstStyle/>
          <a:p>
            <a:r>
              <a:rPr lang="en-US" dirty="0">
                <a:solidFill>
                  <a:schemeClr val="bg1"/>
                </a:solidFill>
              </a:rPr>
              <a:t>C</a:t>
            </a:r>
          </a:p>
        </p:txBody>
      </p:sp>
      <p:sp>
        <p:nvSpPr>
          <p:cNvPr id="118" name="TextBox 117"/>
          <p:cNvSpPr txBox="1"/>
          <p:nvPr/>
        </p:nvSpPr>
        <p:spPr>
          <a:xfrm>
            <a:off x="3019908" y="3774000"/>
            <a:ext cx="442681" cy="369332"/>
          </a:xfrm>
          <a:prstGeom prst="rect">
            <a:avLst/>
          </a:prstGeom>
          <a:noFill/>
        </p:spPr>
        <p:txBody>
          <a:bodyPr wrap="square" rtlCol="0">
            <a:spAutoFit/>
          </a:bodyPr>
          <a:lstStyle/>
          <a:p>
            <a:r>
              <a:rPr lang="en-US" dirty="0">
                <a:solidFill>
                  <a:schemeClr val="bg1"/>
                </a:solidFill>
              </a:rPr>
              <a:t>Z</a:t>
            </a:r>
          </a:p>
        </p:txBody>
      </p:sp>
      <p:sp>
        <p:nvSpPr>
          <p:cNvPr id="119" name="TextBox 118"/>
          <p:cNvSpPr txBox="1"/>
          <p:nvPr/>
        </p:nvSpPr>
        <p:spPr>
          <a:xfrm>
            <a:off x="5017839" y="5152024"/>
            <a:ext cx="442681" cy="369332"/>
          </a:xfrm>
          <a:prstGeom prst="rect">
            <a:avLst/>
          </a:prstGeom>
          <a:noFill/>
        </p:spPr>
        <p:txBody>
          <a:bodyPr wrap="square" rtlCol="0">
            <a:spAutoFit/>
          </a:bodyPr>
          <a:lstStyle/>
          <a:p>
            <a:r>
              <a:rPr lang="en-US" dirty="0">
                <a:solidFill>
                  <a:schemeClr val="bg1"/>
                </a:solidFill>
              </a:rPr>
              <a:t>R</a:t>
            </a:r>
          </a:p>
        </p:txBody>
      </p:sp>
      <p:sp>
        <p:nvSpPr>
          <p:cNvPr id="120" name="TextBox 119"/>
          <p:cNvSpPr txBox="1"/>
          <p:nvPr/>
        </p:nvSpPr>
        <p:spPr>
          <a:xfrm>
            <a:off x="5429492" y="5142535"/>
            <a:ext cx="442681" cy="369332"/>
          </a:xfrm>
          <a:prstGeom prst="rect">
            <a:avLst/>
          </a:prstGeom>
          <a:noFill/>
        </p:spPr>
        <p:txBody>
          <a:bodyPr wrap="square" rtlCol="0">
            <a:spAutoFit/>
          </a:bodyPr>
          <a:lstStyle/>
          <a:p>
            <a:r>
              <a:rPr lang="en-US" dirty="0">
                <a:solidFill>
                  <a:schemeClr val="bg1"/>
                </a:solidFill>
              </a:rPr>
              <a:t>S</a:t>
            </a:r>
          </a:p>
        </p:txBody>
      </p:sp>
      <p:sp>
        <p:nvSpPr>
          <p:cNvPr id="121" name="Oval 120"/>
          <p:cNvSpPr/>
          <p:nvPr/>
        </p:nvSpPr>
        <p:spPr>
          <a:xfrm>
            <a:off x="3154665" y="4462588"/>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TextBox 121"/>
          <p:cNvSpPr txBox="1"/>
          <p:nvPr/>
        </p:nvSpPr>
        <p:spPr>
          <a:xfrm>
            <a:off x="2711669" y="4522935"/>
            <a:ext cx="620608" cy="369332"/>
          </a:xfrm>
          <a:prstGeom prst="rect">
            <a:avLst/>
          </a:prstGeom>
          <a:noFill/>
        </p:spPr>
        <p:txBody>
          <a:bodyPr wrap="square" rtlCol="0">
            <a:spAutoFit/>
          </a:bodyPr>
          <a:lstStyle/>
          <a:p>
            <a:r>
              <a:rPr lang="en-US" smtClean="0">
                <a:solidFill>
                  <a:schemeClr val="bg1"/>
                </a:solidFill>
              </a:rPr>
              <a:t>M.H</a:t>
            </a:r>
            <a:endParaRPr lang="en-US" dirty="0">
              <a:solidFill>
                <a:schemeClr val="bg1"/>
              </a:solidFill>
            </a:endParaRPr>
          </a:p>
        </p:txBody>
      </p:sp>
      <p:grpSp>
        <p:nvGrpSpPr>
          <p:cNvPr id="125" name="Group 124"/>
          <p:cNvGrpSpPr/>
          <p:nvPr/>
        </p:nvGrpSpPr>
        <p:grpSpPr>
          <a:xfrm>
            <a:off x="3696895" y="1211743"/>
            <a:ext cx="4700337" cy="256674"/>
            <a:chOff x="2878018" y="5548617"/>
            <a:chExt cx="4700337" cy="256674"/>
          </a:xfrm>
        </p:grpSpPr>
        <p:sp>
          <p:nvSpPr>
            <p:cNvPr id="126" name="Oval 125"/>
            <p:cNvSpPr/>
            <p:nvPr/>
          </p:nvSpPr>
          <p:spPr>
            <a:xfrm>
              <a:off x="2878018"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p:cNvSpPr/>
            <p:nvPr/>
          </p:nvSpPr>
          <p:spPr>
            <a:xfrm>
              <a:off x="3686603"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val 128"/>
            <p:cNvSpPr/>
            <p:nvPr/>
          </p:nvSpPr>
          <p:spPr>
            <a:xfrm>
              <a:off x="408765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129"/>
            <p:cNvSpPr/>
            <p:nvPr/>
          </p:nvSpPr>
          <p:spPr>
            <a:xfrm>
              <a:off x="448562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p:cNvSpPr/>
            <p:nvPr/>
          </p:nvSpPr>
          <p:spPr>
            <a:xfrm>
              <a:off x="4886677"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Oval 131"/>
            <p:cNvSpPr/>
            <p:nvPr/>
          </p:nvSpPr>
          <p:spPr>
            <a:xfrm>
              <a:off x="5294210"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Oval 132"/>
            <p:cNvSpPr/>
            <p:nvPr/>
          </p:nvSpPr>
          <p:spPr>
            <a:xfrm>
              <a:off x="569526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Oval 133"/>
            <p:cNvSpPr/>
            <p:nvPr/>
          </p:nvSpPr>
          <p:spPr>
            <a:xfrm>
              <a:off x="609600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Oval 134"/>
            <p:cNvSpPr/>
            <p:nvPr/>
          </p:nvSpPr>
          <p:spPr>
            <a:xfrm>
              <a:off x="6497054"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135"/>
            <p:cNvSpPr/>
            <p:nvPr/>
          </p:nvSpPr>
          <p:spPr>
            <a:xfrm>
              <a:off x="6904587"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Oval 136"/>
            <p:cNvSpPr/>
            <p:nvPr/>
          </p:nvSpPr>
          <p:spPr>
            <a:xfrm>
              <a:off x="7305639"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8" name="TextBox 137"/>
          <p:cNvSpPr txBox="1"/>
          <p:nvPr/>
        </p:nvSpPr>
        <p:spPr>
          <a:xfrm>
            <a:off x="3407662" y="1043256"/>
            <a:ext cx="442681" cy="369332"/>
          </a:xfrm>
          <a:prstGeom prst="rect">
            <a:avLst/>
          </a:prstGeom>
          <a:noFill/>
        </p:spPr>
        <p:txBody>
          <a:bodyPr wrap="square" rtlCol="0">
            <a:spAutoFit/>
          </a:bodyPr>
          <a:lstStyle/>
          <a:p>
            <a:r>
              <a:rPr lang="en-US" dirty="0">
                <a:solidFill>
                  <a:schemeClr val="bg1"/>
                </a:solidFill>
              </a:rPr>
              <a:t>C</a:t>
            </a:r>
          </a:p>
        </p:txBody>
      </p:sp>
      <p:sp>
        <p:nvSpPr>
          <p:cNvPr id="149" name="Oval 148"/>
          <p:cNvSpPr/>
          <p:nvPr/>
        </p:nvSpPr>
        <p:spPr>
          <a:xfrm>
            <a:off x="3234877" y="2480819"/>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TextBox 149"/>
          <p:cNvSpPr txBox="1"/>
          <p:nvPr/>
        </p:nvSpPr>
        <p:spPr>
          <a:xfrm>
            <a:off x="2993574" y="2428196"/>
            <a:ext cx="577825" cy="369332"/>
          </a:xfrm>
          <a:prstGeom prst="rect">
            <a:avLst/>
          </a:prstGeom>
          <a:noFill/>
        </p:spPr>
        <p:txBody>
          <a:bodyPr wrap="square" rtlCol="0">
            <a:spAutoFit/>
          </a:bodyPr>
          <a:lstStyle/>
          <a:p>
            <a:r>
              <a:rPr lang="en-US" dirty="0">
                <a:solidFill>
                  <a:schemeClr val="bg1"/>
                </a:solidFill>
              </a:rPr>
              <a:t>A</a:t>
            </a:r>
          </a:p>
        </p:txBody>
      </p:sp>
      <p:grpSp>
        <p:nvGrpSpPr>
          <p:cNvPr id="167" name="Group 166"/>
          <p:cNvGrpSpPr/>
          <p:nvPr/>
        </p:nvGrpSpPr>
        <p:grpSpPr>
          <a:xfrm rot="19932762" flipV="1">
            <a:off x="4972427" y="5035003"/>
            <a:ext cx="385011" cy="282167"/>
            <a:chOff x="5942222" y="2531772"/>
            <a:chExt cx="342729" cy="319138"/>
          </a:xfrm>
        </p:grpSpPr>
        <p:cxnSp>
          <p:nvCxnSpPr>
            <p:cNvPr id="168" name="Straight Connector 167"/>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70" name="TextBox 169"/>
          <p:cNvSpPr txBox="1"/>
          <p:nvPr/>
        </p:nvSpPr>
        <p:spPr>
          <a:xfrm>
            <a:off x="4620020" y="4749395"/>
            <a:ext cx="719769" cy="369332"/>
          </a:xfrm>
          <a:prstGeom prst="rect">
            <a:avLst/>
          </a:prstGeom>
          <a:noFill/>
        </p:spPr>
        <p:txBody>
          <a:bodyPr wrap="square" rtlCol="0">
            <a:spAutoFit/>
          </a:bodyPr>
          <a:lstStyle/>
          <a:p>
            <a:r>
              <a:rPr lang="en-US" dirty="0">
                <a:solidFill>
                  <a:schemeClr val="bg1"/>
                </a:solidFill>
              </a:rPr>
              <a:t>MCU</a:t>
            </a:r>
          </a:p>
        </p:txBody>
      </p:sp>
      <p:grpSp>
        <p:nvGrpSpPr>
          <p:cNvPr id="191" name="Group 190"/>
          <p:cNvGrpSpPr/>
          <p:nvPr/>
        </p:nvGrpSpPr>
        <p:grpSpPr>
          <a:xfrm rot="9524422" flipV="1">
            <a:off x="3227460" y="4772185"/>
            <a:ext cx="385011" cy="282167"/>
            <a:chOff x="5942222" y="2531772"/>
            <a:chExt cx="342729" cy="319138"/>
          </a:xfrm>
        </p:grpSpPr>
        <p:cxnSp>
          <p:nvCxnSpPr>
            <p:cNvPr id="192" name="Straight Connector 191"/>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94" name="TextBox 193"/>
          <p:cNvSpPr txBox="1"/>
          <p:nvPr/>
        </p:nvSpPr>
        <p:spPr>
          <a:xfrm>
            <a:off x="3085082" y="4950922"/>
            <a:ext cx="719769" cy="369332"/>
          </a:xfrm>
          <a:prstGeom prst="rect">
            <a:avLst/>
          </a:prstGeom>
          <a:noFill/>
        </p:spPr>
        <p:txBody>
          <a:bodyPr wrap="square" rtlCol="0">
            <a:spAutoFit/>
          </a:bodyPr>
          <a:lstStyle/>
          <a:p>
            <a:r>
              <a:rPr lang="en-US" dirty="0">
                <a:solidFill>
                  <a:schemeClr val="bg1"/>
                </a:solidFill>
              </a:rPr>
              <a:t>MCU</a:t>
            </a:r>
          </a:p>
        </p:txBody>
      </p:sp>
      <p:sp>
        <p:nvSpPr>
          <p:cNvPr id="139" name="Oval 138"/>
          <p:cNvSpPr/>
          <p:nvPr/>
        </p:nvSpPr>
        <p:spPr>
          <a:xfrm>
            <a:off x="3227048" y="2955681"/>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Oval 139"/>
          <p:cNvSpPr/>
          <p:nvPr/>
        </p:nvSpPr>
        <p:spPr>
          <a:xfrm>
            <a:off x="3241249" y="341975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Oval 140"/>
          <p:cNvSpPr/>
          <p:nvPr/>
        </p:nvSpPr>
        <p:spPr>
          <a:xfrm>
            <a:off x="3261042" y="3834346"/>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TextBox 141"/>
          <p:cNvSpPr txBox="1"/>
          <p:nvPr/>
        </p:nvSpPr>
        <p:spPr>
          <a:xfrm>
            <a:off x="3001865" y="2906839"/>
            <a:ext cx="442681" cy="369332"/>
          </a:xfrm>
          <a:prstGeom prst="rect">
            <a:avLst/>
          </a:prstGeom>
          <a:noFill/>
        </p:spPr>
        <p:txBody>
          <a:bodyPr wrap="square" rtlCol="0">
            <a:spAutoFit/>
          </a:bodyPr>
          <a:lstStyle/>
          <a:p>
            <a:r>
              <a:rPr lang="en-US" dirty="0">
                <a:solidFill>
                  <a:schemeClr val="bg1"/>
                </a:solidFill>
              </a:rPr>
              <a:t>F</a:t>
            </a:r>
          </a:p>
        </p:txBody>
      </p:sp>
      <p:sp>
        <p:nvSpPr>
          <p:cNvPr id="143" name="TextBox 142"/>
          <p:cNvSpPr txBox="1"/>
          <p:nvPr/>
        </p:nvSpPr>
        <p:spPr>
          <a:xfrm>
            <a:off x="3009555" y="3380121"/>
            <a:ext cx="442681" cy="369332"/>
          </a:xfrm>
          <a:prstGeom prst="rect">
            <a:avLst/>
          </a:prstGeom>
          <a:noFill/>
        </p:spPr>
        <p:txBody>
          <a:bodyPr wrap="square" rtlCol="0">
            <a:spAutoFit/>
          </a:bodyPr>
          <a:lstStyle/>
          <a:p>
            <a:r>
              <a:rPr lang="en-US">
                <a:solidFill>
                  <a:schemeClr val="bg1"/>
                </a:solidFill>
              </a:rPr>
              <a:t>F</a:t>
            </a:r>
            <a:endParaRPr lang="en-US" dirty="0">
              <a:solidFill>
                <a:schemeClr val="bg1"/>
              </a:solidFill>
            </a:endParaRPr>
          </a:p>
        </p:txBody>
      </p:sp>
      <p:grpSp>
        <p:nvGrpSpPr>
          <p:cNvPr id="144" name="Group 143"/>
          <p:cNvGrpSpPr/>
          <p:nvPr/>
        </p:nvGrpSpPr>
        <p:grpSpPr>
          <a:xfrm rot="9811618" flipV="1">
            <a:off x="3462250" y="4100026"/>
            <a:ext cx="385011" cy="282167"/>
            <a:chOff x="5942222" y="2531772"/>
            <a:chExt cx="342729" cy="319138"/>
          </a:xfrm>
        </p:grpSpPr>
        <p:cxnSp>
          <p:nvCxnSpPr>
            <p:cNvPr id="145" name="Straight Connector 144"/>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7" name="TextBox 146"/>
          <p:cNvSpPr txBox="1"/>
          <p:nvPr/>
        </p:nvSpPr>
        <p:spPr>
          <a:xfrm>
            <a:off x="3722252" y="4187720"/>
            <a:ext cx="719769" cy="369332"/>
          </a:xfrm>
          <a:prstGeom prst="rect">
            <a:avLst/>
          </a:prstGeom>
          <a:noFill/>
        </p:spPr>
        <p:txBody>
          <a:bodyPr wrap="square" rtlCol="0">
            <a:spAutoFit/>
          </a:bodyPr>
          <a:lstStyle/>
          <a:p>
            <a:r>
              <a:rPr lang="en-US" dirty="0">
                <a:solidFill>
                  <a:schemeClr val="bg1"/>
                </a:solidFill>
              </a:rPr>
              <a:t>MCU</a:t>
            </a:r>
          </a:p>
        </p:txBody>
      </p:sp>
      <p:grpSp>
        <p:nvGrpSpPr>
          <p:cNvPr id="151" name="Group 150"/>
          <p:cNvGrpSpPr/>
          <p:nvPr/>
        </p:nvGrpSpPr>
        <p:grpSpPr>
          <a:xfrm rot="1840974" flipV="1">
            <a:off x="3595084" y="2934123"/>
            <a:ext cx="471519" cy="251260"/>
            <a:chOff x="5942222" y="2531772"/>
            <a:chExt cx="342729" cy="319138"/>
          </a:xfrm>
        </p:grpSpPr>
        <p:cxnSp>
          <p:nvCxnSpPr>
            <p:cNvPr id="152" name="Straight Connector 151"/>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54" name="TextBox 153"/>
          <p:cNvSpPr txBox="1"/>
          <p:nvPr/>
        </p:nvSpPr>
        <p:spPr>
          <a:xfrm>
            <a:off x="3895326" y="2831517"/>
            <a:ext cx="719769" cy="369332"/>
          </a:xfrm>
          <a:prstGeom prst="rect">
            <a:avLst/>
          </a:prstGeom>
          <a:noFill/>
        </p:spPr>
        <p:txBody>
          <a:bodyPr wrap="square" rtlCol="0">
            <a:spAutoFit/>
          </a:bodyPr>
          <a:lstStyle/>
          <a:p>
            <a:r>
              <a:rPr lang="en-US" dirty="0">
                <a:solidFill>
                  <a:schemeClr val="bg1"/>
                </a:solidFill>
              </a:rPr>
              <a:t>MCU</a:t>
            </a:r>
          </a:p>
        </p:txBody>
      </p:sp>
      <p:grpSp>
        <p:nvGrpSpPr>
          <p:cNvPr id="159" name="Group 158"/>
          <p:cNvGrpSpPr/>
          <p:nvPr/>
        </p:nvGrpSpPr>
        <p:grpSpPr>
          <a:xfrm rot="4975811" flipV="1">
            <a:off x="3686819" y="2384701"/>
            <a:ext cx="385011" cy="282167"/>
            <a:chOff x="5942222" y="2531772"/>
            <a:chExt cx="342729" cy="319138"/>
          </a:xfrm>
        </p:grpSpPr>
        <p:cxnSp>
          <p:nvCxnSpPr>
            <p:cNvPr id="160" name="Straight Connector 159"/>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62" name="TextBox 161"/>
          <p:cNvSpPr txBox="1"/>
          <p:nvPr/>
        </p:nvSpPr>
        <p:spPr>
          <a:xfrm>
            <a:off x="3929087" y="2052711"/>
            <a:ext cx="719769" cy="369332"/>
          </a:xfrm>
          <a:prstGeom prst="rect">
            <a:avLst/>
          </a:prstGeom>
          <a:noFill/>
        </p:spPr>
        <p:txBody>
          <a:bodyPr wrap="square" rtlCol="0">
            <a:spAutoFit/>
          </a:bodyPr>
          <a:lstStyle/>
          <a:p>
            <a:r>
              <a:rPr lang="en-US" dirty="0">
                <a:solidFill>
                  <a:schemeClr val="bg1"/>
                </a:solidFill>
              </a:rPr>
              <a:t>MCU</a:t>
            </a:r>
          </a:p>
        </p:txBody>
      </p:sp>
      <p:sp>
        <p:nvSpPr>
          <p:cNvPr id="163" name="Oval 162"/>
          <p:cNvSpPr/>
          <p:nvPr/>
        </p:nvSpPr>
        <p:spPr>
          <a:xfrm>
            <a:off x="4966463" y="5773946"/>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Oval 163"/>
          <p:cNvSpPr/>
          <p:nvPr/>
        </p:nvSpPr>
        <p:spPr>
          <a:xfrm>
            <a:off x="5360606" y="5775254"/>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Arrow Connector 3"/>
          <p:cNvCxnSpPr/>
          <p:nvPr/>
        </p:nvCxnSpPr>
        <p:spPr>
          <a:xfrm>
            <a:off x="3722252" y="2609156"/>
            <a:ext cx="405956"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r>
              <a:rPr lang="en-US" dirty="0" smtClean="0"/>
              <a:t>27</a:t>
            </a:r>
            <a:endParaRPr lang="en-US" dirty="0"/>
          </a:p>
        </p:txBody>
      </p:sp>
      <p:sp>
        <p:nvSpPr>
          <p:cNvPr id="124" name="Rectangle 123"/>
          <p:cNvSpPr/>
          <p:nvPr/>
        </p:nvSpPr>
        <p:spPr>
          <a:xfrm>
            <a:off x="350811" y="1580794"/>
            <a:ext cx="2077784" cy="3093154"/>
          </a:xfrm>
          <a:prstGeom prst="rect">
            <a:avLst/>
          </a:prstGeom>
        </p:spPr>
        <p:txBody>
          <a:bodyPr wrap="square">
            <a:spAutoFit/>
          </a:bodyPr>
          <a:lstStyle/>
          <a:p>
            <a:r>
              <a:rPr lang="en-US" sz="1500" dirty="0">
                <a:solidFill>
                  <a:schemeClr val="bg1"/>
                </a:solidFill>
              </a:rPr>
              <a:t>Character Key:</a:t>
            </a:r>
          </a:p>
          <a:p>
            <a:endParaRPr lang="en-US" sz="1500" dirty="0">
              <a:solidFill>
                <a:schemeClr val="bg1"/>
              </a:solidFill>
            </a:endParaRPr>
          </a:p>
          <a:p>
            <a:pPr marL="342900" indent="-342900">
              <a:buFont typeface="Arial" charset="0"/>
              <a:buChar char="•"/>
            </a:pPr>
            <a:r>
              <a:rPr lang="en-US" sz="1500" dirty="0">
                <a:solidFill>
                  <a:schemeClr val="bg1"/>
                </a:solidFill>
              </a:rPr>
              <a:t>R </a:t>
            </a:r>
            <a:r>
              <a:rPr lang="mr-IN" sz="1500" dirty="0">
                <a:solidFill>
                  <a:schemeClr val="bg1"/>
                </a:solidFill>
              </a:rPr>
              <a:t>–</a:t>
            </a:r>
            <a:r>
              <a:rPr lang="en-US" sz="1500" dirty="0">
                <a:solidFill>
                  <a:schemeClr val="bg1"/>
                </a:solidFill>
              </a:rPr>
              <a:t> Ryann</a:t>
            </a:r>
          </a:p>
          <a:p>
            <a:pPr marL="342900" indent="-342900">
              <a:buFont typeface="Arial" charset="0"/>
              <a:buChar char="•"/>
            </a:pPr>
            <a:r>
              <a:rPr lang="en-US" sz="1500" dirty="0">
                <a:solidFill>
                  <a:schemeClr val="bg1"/>
                </a:solidFill>
              </a:rPr>
              <a:t>Z </a:t>
            </a:r>
            <a:r>
              <a:rPr lang="mr-IN" sz="1500" dirty="0">
                <a:solidFill>
                  <a:schemeClr val="bg1"/>
                </a:solidFill>
              </a:rPr>
              <a:t>–</a:t>
            </a:r>
            <a:r>
              <a:rPr lang="en-US" sz="1500" dirty="0">
                <a:solidFill>
                  <a:schemeClr val="bg1"/>
                </a:solidFill>
              </a:rPr>
              <a:t> Zoe</a:t>
            </a:r>
          </a:p>
          <a:p>
            <a:pPr marL="342900" indent="-342900">
              <a:buFont typeface="Arial" charset="0"/>
              <a:buChar char="•"/>
            </a:pPr>
            <a:r>
              <a:rPr lang="en-US" sz="1500" dirty="0">
                <a:solidFill>
                  <a:schemeClr val="bg1"/>
                </a:solidFill>
              </a:rPr>
              <a:t>S </a:t>
            </a:r>
            <a:r>
              <a:rPr lang="mr-IN" sz="1500" dirty="0">
                <a:solidFill>
                  <a:schemeClr val="bg1"/>
                </a:solidFill>
              </a:rPr>
              <a:t>–</a:t>
            </a:r>
            <a:r>
              <a:rPr lang="en-US" sz="1500" dirty="0">
                <a:solidFill>
                  <a:schemeClr val="bg1"/>
                </a:solidFill>
              </a:rPr>
              <a:t> </a:t>
            </a:r>
            <a:r>
              <a:rPr lang="en-US" sz="1500" dirty="0" err="1">
                <a:solidFill>
                  <a:schemeClr val="bg1"/>
                </a:solidFill>
              </a:rPr>
              <a:t>Shey</a:t>
            </a:r>
            <a:endParaRPr lang="en-US" sz="1500" dirty="0">
              <a:solidFill>
                <a:schemeClr val="bg1"/>
              </a:solidFill>
            </a:endParaRPr>
          </a:p>
          <a:p>
            <a:pPr marL="342900" indent="-342900">
              <a:buFont typeface="Arial" charset="0"/>
              <a:buChar char="•"/>
            </a:pPr>
            <a:r>
              <a:rPr lang="en-US" sz="1500" dirty="0">
                <a:solidFill>
                  <a:schemeClr val="bg1"/>
                </a:solidFill>
              </a:rPr>
              <a:t>A </a:t>
            </a:r>
            <a:r>
              <a:rPr lang="mr-IN" sz="1500" dirty="0">
                <a:solidFill>
                  <a:schemeClr val="bg1"/>
                </a:solidFill>
              </a:rPr>
              <a:t>–</a:t>
            </a:r>
            <a:r>
              <a:rPr lang="en-US" sz="1500" dirty="0">
                <a:solidFill>
                  <a:schemeClr val="bg1"/>
                </a:solidFill>
              </a:rPr>
              <a:t> Ashley</a:t>
            </a:r>
          </a:p>
          <a:p>
            <a:pPr marL="342900" indent="-342900">
              <a:buFont typeface="Arial" charset="0"/>
              <a:buChar char="•"/>
            </a:pPr>
            <a:r>
              <a:rPr lang="en-US" sz="1500" dirty="0" smtClean="0">
                <a:solidFill>
                  <a:schemeClr val="bg1"/>
                </a:solidFill>
              </a:rPr>
              <a:t>M.H </a:t>
            </a:r>
            <a:r>
              <a:rPr lang="mr-IN" sz="1500" dirty="0">
                <a:solidFill>
                  <a:schemeClr val="bg1"/>
                </a:solidFill>
              </a:rPr>
              <a:t>–</a:t>
            </a:r>
            <a:r>
              <a:rPr lang="en-US" sz="1500" dirty="0">
                <a:solidFill>
                  <a:schemeClr val="bg1"/>
                </a:solidFill>
              </a:rPr>
              <a:t> Miss Hart</a:t>
            </a:r>
          </a:p>
          <a:p>
            <a:pPr marL="342900" indent="-342900">
              <a:buFont typeface="Arial" charset="0"/>
              <a:buChar char="•"/>
            </a:pPr>
            <a:r>
              <a:rPr lang="en-US" sz="1500" dirty="0" smtClean="0">
                <a:solidFill>
                  <a:schemeClr val="bg1"/>
                </a:solidFill>
              </a:rPr>
              <a:t>M.B </a:t>
            </a:r>
            <a:r>
              <a:rPr lang="mr-IN" sz="1500" dirty="0">
                <a:solidFill>
                  <a:schemeClr val="bg1"/>
                </a:solidFill>
              </a:rPr>
              <a:t>–</a:t>
            </a:r>
            <a:r>
              <a:rPr lang="en-US" sz="1500" dirty="0">
                <a:solidFill>
                  <a:schemeClr val="bg1"/>
                </a:solidFill>
              </a:rPr>
              <a:t> Mrs. Burke</a:t>
            </a:r>
          </a:p>
          <a:p>
            <a:pPr marL="342900" indent="-342900">
              <a:buFont typeface="Arial" charset="0"/>
              <a:buChar char="•"/>
            </a:pPr>
            <a:r>
              <a:rPr lang="en-US" sz="1500" dirty="0">
                <a:solidFill>
                  <a:schemeClr val="bg1"/>
                </a:solidFill>
              </a:rPr>
              <a:t>F </a:t>
            </a:r>
            <a:r>
              <a:rPr lang="mr-IN" sz="1500" dirty="0">
                <a:solidFill>
                  <a:schemeClr val="bg1"/>
                </a:solidFill>
              </a:rPr>
              <a:t>–</a:t>
            </a:r>
            <a:r>
              <a:rPr lang="en-US" sz="1500" dirty="0">
                <a:solidFill>
                  <a:schemeClr val="bg1"/>
                </a:solidFill>
              </a:rPr>
              <a:t> Friends</a:t>
            </a:r>
          </a:p>
          <a:p>
            <a:pPr marL="342900" indent="-342900">
              <a:buFont typeface="Arial" charset="0"/>
              <a:buChar char="•"/>
            </a:pPr>
            <a:r>
              <a:rPr lang="en-US" sz="1500" dirty="0">
                <a:solidFill>
                  <a:schemeClr val="bg1"/>
                </a:solidFill>
              </a:rPr>
              <a:t>SW - Swimmers</a:t>
            </a:r>
          </a:p>
          <a:p>
            <a:pPr marL="342900" indent="-342900">
              <a:buFont typeface="Arial" charset="0"/>
              <a:buChar char="•"/>
            </a:pPr>
            <a:r>
              <a:rPr lang="en-US" sz="1500" dirty="0">
                <a:solidFill>
                  <a:schemeClr val="bg1"/>
                </a:solidFill>
              </a:rPr>
              <a:t>C </a:t>
            </a:r>
            <a:r>
              <a:rPr lang="mr-IN" sz="1500" dirty="0">
                <a:solidFill>
                  <a:schemeClr val="bg1"/>
                </a:solidFill>
              </a:rPr>
              <a:t>–</a:t>
            </a:r>
            <a:r>
              <a:rPr lang="en-US" sz="1500" dirty="0">
                <a:solidFill>
                  <a:schemeClr val="bg1"/>
                </a:solidFill>
              </a:rPr>
              <a:t> Crowd</a:t>
            </a:r>
          </a:p>
          <a:p>
            <a:pPr marL="342900" indent="-342900">
              <a:buFont typeface="Arial" charset="0"/>
              <a:buChar char="•"/>
            </a:pPr>
            <a:endParaRPr lang="en-US" sz="1500" dirty="0">
              <a:solidFill>
                <a:schemeClr val="bg1"/>
              </a:solidFill>
            </a:endParaRPr>
          </a:p>
          <a:p>
            <a:pPr marL="342900" indent="-342900">
              <a:buFont typeface="Arial" charset="0"/>
              <a:buChar char="•"/>
            </a:pPr>
            <a:endParaRPr lang="en-US" sz="1500" dirty="0">
              <a:solidFill>
                <a:schemeClr val="bg1"/>
              </a:solidFill>
            </a:endParaRPr>
          </a:p>
        </p:txBody>
      </p:sp>
      <p:sp>
        <p:nvSpPr>
          <p:cNvPr id="155" name="TextBox 154"/>
          <p:cNvSpPr txBox="1"/>
          <p:nvPr/>
        </p:nvSpPr>
        <p:spPr>
          <a:xfrm>
            <a:off x="3591328" y="2959649"/>
            <a:ext cx="490301" cy="276999"/>
          </a:xfrm>
          <a:prstGeom prst="rect">
            <a:avLst/>
          </a:prstGeom>
          <a:noFill/>
        </p:spPr>
        <p:txBody>
          <a:bodyPr wrap="square" rtlCol="0">
            <a:spAutoFit/>
          </a:bodyPr>
          <a:lstStyle/>
          <a:p>
            <a:r>
              <a:rPr lang="en-US" sz="1200" smtClean="0">
                <a:solidFill>
                  <a:schemeClr val="bg1"/>
                </a:solidFill>
              </a:rPr>
              <a:t>S-2</a:t>
            </a:r>
            <a:endParaRPr lang="en-US" sz="1200" dirty="0">
              <a:solidFill>
                <a:schemeClr val="bg1"/>
              </a:solidFill>
            </a:endParaRPr>
          </a:p>
        </p:txBody>
      </p:sp>
      <p:sp>
        <p:nvSpPr>
          <p:cNvPr id="156" name="TextBox 155"/>
          <p:cNvSpPr txBox="1"/>
          <p:nvPr/>
        </p:nvSpPr>
        <p:spPr>
          <a:xfrm>
            <a:off x="4986812" y="5068214"/>
            <a:ext cx="490301" cy="276999"/>
          </a:xfrm>
          <a:prstGeom prst="rect">
            <a:avLst/>
          </a:prstGeom>
          <a:noFill/>
        </p:spPr>
        <p:txBody>
          <a:bodyPr wrap="square" rtlCol="0">
            <a:spAutoFit/>
          </a:bodyPr>
          <a:lstStyle/>
          <a:p>
            <a:r>
              <a:rPr lang="en-US" sz="1200" smtClean="0">
                <a:solidFill>
                  <a:schemeClr val="bg1"/>
                </a:solidFill>
              </a:rPr>
              <a:t>S-5</a:t>
            </a:r>
            <a:endParaRPr lang="en-US" sz="1200" dirty="0">
              <a:solidFill>
                <a:schemeClr val="bg1"/>
              </a:solidFill>
            </a:endParaRPr>
          </a:p>
        </p:txBody>
      </p:sp>
      <p:sp>
        <p:nvSpPr>
          <p:cNvPr id="157" name="TextBox 156"/>
          <p:cNvSpPr txBox="1"/>
          <p:nvPr/>
        </p:nvSpPr>
        <p:spPr>
          <a:xfrm>
            <a:off x="3220500" y="4698152"/>
            <a:ext cx="490301" cy="276999"/>
          </a:xfrm>
          <a:prstGeom prst="rect">
            <a:avLst/>
          </a:prstGeom>
          <a:noFill/>
        </p:spPr>
        <p:txBody>
          <a:bodyPr wrap="square" rtlCol="0">
            <a:spAutoFit/>
          </a:bodyPr>
          <a:lstStyle/>
          <a:p>
            <a:r>
              <a:rPr lang="en-US" sz="1200" smtClean="0">
                <a:solidFill>
                  <a:schemeClr val="bg1"/>
                </a:solidFill>
              </a:rPr>
              <a:t>S-4</a:t>
            </a:r>
            <a:endParaRPr lang="en-US" sz="1200" dirty="0">
              <a:solidFill>
                <a:schemeClr val="bg1"/>
              </a:solidFill>
            </a:endParaRPr>
          </a:p>
        </p:txBody>
      </p:sp>
      <p:grpSp>
        <p:nvGrpSpPr>
          <p:cNvPr id="158" name="Group 157"/>
          <p:cNvGrpSpPr/>
          <p:nvPr/>
        </p:nvGrpSpPr>
        <p:grpSpPr>
          <a:xfrm>
            <a:off x="9971860" y="1585702"/>
            <a:ext cx="1940032" cy="2862322"/>
            <a:chOff x="9971859" y="2056345"/>
            <a:chExt cx="1940032" cy="2862322"/>
          </a:xfrm>
        </p:grpSpPr>
        <p:sp>
          <p:nvSpPr>
            <p:cNvPr id="165" name="Rectangle 164"/>
            <p:cNvSpPr/>
            <p:nvPr/>
          </p:nvSpPr>
          <p:spPr>
            <a:xfrm>
              <a:off x="9971859" y="2056345"/>
              <a:ext cx="1940032" cy="2862322"/>
            </a:xfrm>
            <a:prstGeom prst="rect">
              <a:avLst/>
            </a:prstGeom>
          </p:spPr>
          <p:txBody>
            <a:bodyPr wrap="square">
              <a:spAutoFit/>
            </a:bodyPr>
            <a:lstStyle/>
            <a:p>
              <a:r>
                <a:rPr lang="en-US" sz="1500" dirty="0">
                  <a:solidFill>
                    <a:schemeClr val="bg1"/>
                  </a:solidFill>
                </a:rPr>
                <a:t>Camera Key:</a:t>
              </a:r>
            </a:p>
            <a:p>
              <a:endParaRPr lang="en-US" sz="1500" dirty="0">
                <a:solidFill>
                  <a:schemeClr val="bg1"/>
                </a:solidFill>
              </a:endParaRPr>
            </a:p>
            <a:p>
              <a:pPr marL="342900" indent="-342900">
                <a:buFont typeface="Arial" charset="0"/>
                <a:buChar char="•"/>
              </a:pPr>
              <a:r>
                <a:rPr lang="en-US" sz="1500" dirty="0">
                  <a:solidFill>
                    <a:schemeClr val="bg1"/>
                  </a:solidFill>
                </a:rPr>
                <a:t>MS </a:t>
              </a:r>
              <a:r>
                <a:rPr lang="mr-IN" sz="1500" dirty="0">
                  <a:solidFill>
                    <a:schemeClr val="bg1"/>
                  </a:solidFill>
                </a:rPr>
                <a:t>–</a:t>
              </a:r>
              <a:r>
                <a:rPr lang="en-US" sz="1500" dirty="0">
                  <a:solidFill>
                    <a:schemeClr val="bg1"/>
                  </a:solidFill>
                </a:rPr>
                <a:t> Medium Shot</a:t>
              </a:r>
            </a:p>
            <a:p>
              <a:pPr marL="342900" indent="-342900">
                <a:buFont typeface="Arial" charset="0"/>
                <a:buChar char="•"/>
              </a:pPr>
              <a:r>
                <a:rPr lang="en-US" sz="1500" dirty="0">
                  <a:solidFill>
                    <a:schemeClr val="bg1"/>
                  </a:solidFill>
                </a:rPr>
                <a:t>MCU </a:t>
              </a:r>
              <a:r>
                <a:rPr lang="mr-IN" sz="1500" dirty="0">
                  <a:solidFill>
                    <a:schemeClr val="bg1"/>
                  </a:solidFill>
                </a:rPr>
                <a:t>–</a:t>
              </a:r>
              <a:r>
                <a:rPr lang="en-US" sz="1500" dirty="0">
                  <a:solidFill>
                    <a:schemeClr val="bg1"/>
                  </a:solidFill>
                </a:rPr>
                <a:t> Medium Close-Up</a:t>
              </a:r>
            </a:p>
            <a:p>
              <a:pPr marL="342900" indent="-342900">
                <a:buFont typeface="Arial" charset="0"/>
                <a:buChar char="•"/>
              </a:pPr>
              <a:r>
                <a:rPr lang="en-US" sz="1500" dirty="0">
                  <a:solidFill>
                    <a:schemeClr val="bg1"/>
                  </a:solidFill>
                </a:rPr>
                <a:t>OTS </a:t>
              </a:r>
              <a:r>
                <a:rPr lang="mr-IN" sz="1500" dirty="0">
                  <a:solidFill>
                    <a:schemeClr val="bg1"/>
                  </a:solidFill>
                </a:rPr>
                <a:t>–</a:t>
              </a:r>
              <a:r>
                <a:rPr lang="en-US" sz="1500" dirty="0">
                  <a:solidFill>
                    <a:schemeClr val="bg1"/>
                  </a:solidFill>
                </a:rPr>
                <a:t> Over the </a:t>
              </a:r>
              <a:r>
                <a:rPr lang="en-US" sz="1500" dirty="0" smtClean="0">
                  <a:solidFill>
                    <a:schemeClr val="bg1"/>
                  </a:solidFill>
                </a:rPr>
                <a:t>Shoulder</a:t>
              </a:r>
            </a:p>
            <a:p>
              <a:pPr marL="342900" indent="-342900">
                <a:buFont typeface="Arial" charset="0"/>
                <a:buChar char="•"/>
              </a:pPr>
              <a:r>
                <a:rPr lang="en-US" sz="1500" dirty="0">
                  <a:solidFill>
                    <a:schemeClr val="bg1"/>
                  </a:solidFill>
                </a:rPr>
                <a:t>S-1, S-2 </a:t>
              </a:r>
              <a:r>
                <a:rPr lang="en-US" sz="1500" dirty="0" err="1">
                  <a:solidFill>
                    <a:schemeClr val="bg1"/>
                  </a:solidFill>
                </a:rPr>
                <a:t>etc</a:t>
              </a:r>
              <a:r>
                <a:rPr lang="en-US" sz="1500" dirty="0">
                  <a:solidFill>
                    <a:schemeClr val="bg1"/>
                  </a:solidFill>
                </a:rPr>
                <a:t>: </a:t>
              </a:r>
              <a:r>
                <a:rPr lang="mr-IN" sz="1500" dirty="0">
                  <a:solidFill>
                    <a:schemeClr val="bg1"/>
                  </a:solidFill>
                </a:rPr>
                <a:t>–</a:t>
              </a:r>
              <a:r>
                <a:rPr lang="en-US" sz="1500" dirty="0">
                  <a:solidFill>
                    <a:schemeClr val="bg1"/>
                  </a:solidFill>
                </a:rPr>
                <a:t> Set-up 1, Set-up 2 </a:t>
              </a:r>
              <a:r>
                <a:rPr lang="en-US" sz="1500" dirty="0" err="1">
                  <a:solidFill>
                    <a:schemeClr val="bg1"/>
                  </a:solidFill>
                </a:rPr>
                <a:t>etc</a:t>
              </a:r>
              <a:r>
                <a:rPr lang="en-US" sz="1500" dirty="0">
                  <a:solidFill>
                    <a:schemeClr val="bg1"/>
                  </a:solidFill>
                </a:rPr>
                <a:t>: </a:t>
              </a:r>
            </a:p>
            <a:p>
              <a:pPr marL="342900" indent="-342900">
                <a:buFont typeface="Arial" charset="0"/>
                <a:buChar char="•"/>
              </a:pPr>
              <a:r>
                <a:rPr lang="en-US" sz="1500" dirty="0">
                  <a:solidFill>
                    <a:schemeClr val="bg1"/>
                  </a:solidFill>
                </a:rPr>
                <a:t>       </a:t>
              </a:r>
              <a:r>
                <a:rPr lang="mr-IN" sz="1500" dirty="0">
                  <a:solidFill>
                    <a:schemeClr val="bg1"/>
                  </a:solidFill>
                </a:rPr>
                <a:t>–</a:t>
              </a:r>
              <a:r>
                <a:rPr lang="en-US" sz="1500" dirty="0">
                  <a:solidFill>
                    <a:schemeClr val="bg1"/>
                  </a:solidFill>
                </a:rPr>
                <a:t> Camera</a:t>
              </a:r>
            </a:p>
            <a:p>
              <a:pPr marL="342900" indent="-342900">
                <a:buFont typeface="Arial" charset="0"/>
                <a:buChar char="•"/>
              </a:pPr>
              <a:r>
                <a:rPr lang="en-US" sz="1500" dirty="0">
                  <a:solidFill>
                    <a:schemeClr val="bg1"/>
                  </a:solidFill>
                </a:rPr>
                <a:t>             </a:t>
              </a:r>
              <a:r>
                <a:rPr lang="mr-IN" sz="1500" dirty="0">
                  <a:solidFill>
                    <a:schemeClr val="bg1"/>
                  </a:solidFill>
                </a:rPr>
                <a:t>–</a:t>
              </a:r>
              <a:r>
                <a:rPr lang="en-US" sz="1500" dirty="0">
                  <a:solidFill>
                    <a:schemeClr val="bg1"/>
                  </a:solidFill>
                </a:rPr>
                <a:t> Tracking </a:t>
              </a:r>
            </a:p>
          </p:txBody>
        </p:sp>
        <p:cxnSp>
          <p:nvCxnSpPr>
            <p:cNvPr id="166" name="Straight Connector 165"/>
            <p:cNvCxnSpPr/>
            <p:nvPr/>
          </p:nvCxnSpPr>
          <p:spPr>
            <a:xfrm flipH="1">
              <a:off x="10287801" y="4437241"/>
              <a:ext cx="292357" cy="81211"/>
            </a:xfrm>
            <a:prstGeom prst="line">
              <a:avLst/>
            </a:prstGeom>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flipH="1" flipV="1">
              <a:off x="10287800" y="4518452"/>
              <a:ext cx="292357" cy="83227"/>
            </a:xfrm>
            <a:prstGeom prst="line">
              <a:avLst/>
            </a:prstGeom>
          </p:spPr>
          <p:style>
            <a:lnRef idx="1">
              <a:schemeClr val="accent1"/>
            </a:lnRef>
            <a:fillRef idx="0">
              <a:schemeClr val="accent1"/>
            </a:fillRef>
            <a:effectRef idx="0">
              <a:schemeClr val="accent1"/>
            </a:effectRef>
            <a:fontRef idx="minor">
              <a:schemeClr val="tx1"/>
            </a:fontRef>
          </p:style>
        </p:cxnSp>
        <p:cxnSp>
          <p:nvCxnSpPr>
            <p:cNvPr id="172" name="Straight Arrow Connector 171"/>
            <p:cNvCxnSpPr/>
            <p:nvPr/>
          </p:nvCxnSpPr>
          <p:spPr>
            <a:xfrm flipH="1">
              <a:off x="10257927" y="4736118"/>
              <a:ext cx="58023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73" name="TextBox 172"/>
          <p:cNvSpPr txBox="1"/>
          <p:nvPr/>
        </p:nvSpPr>
        <p:spPr>
          <a:xfrm>
            <a:off x="3599391" y="2353401"/>
            <a:ext cx="490301" cy="276999"/>
          </a:xfrm>
          <a:prstGeom prst="rect">
            <a:avLst/>
          </a:prstGeom>
          <a:noFill/>
        </p:spPr>
        <p:txBody>
          <a:bodyPr wrap="square" rtlCol="0">
            <a:spAutoFit/>
          </a:bodyPr>
          <a:lstStyle/>
          <a:p>
            <a:r>
              <a:rPr lang="en-US" sz="1200" dirty="0" smtClean="0">
                <a:solidFill>
                  <a:schemeClr val="bg1"/>
                </a:solidFill>
              </a:rPr>
              <a:t>S-1</a:t>
            </a:r>
            <a:endParaRPr lang="en-US" sz="1200" dirty="0">
              <a:solidFill>
                <a:schemeClr val="bg1"/>
              </a:solidFill>
            </a:endParaRPr>
          </a:p>
        </p:txBody>
      </p:sp>
      <p:sp>
        <p:nvSpPr>
          <p:cNvPr id="174" name="TextBox 173"/>
          <p:cNvSpPr txBox="1"/>
          <p:nvPr/>
        </p:nvSpPr>
        <p:spPr>
          <a:xfrm>
            <a:off x="3457367" y="3996455"/>
            <a:ext cx="490301" cy="276999"/>
          </a:xfrm>
          <a:prstGeom prst="rect">
            <a:avLst/>
          </a:prstGeom>
          <a:noFill/>
        </p:spPr>
        <p:txBody>
          <a:bodyPr wrap="square" rtlCol="0">
            <a:spAutoFit/>
          </a:bodyPr>
          <a:lstStyle/>
          <a:p>
            <a:r>
              <a:rPr lang="en-US" sz="1200" smtClean="0">
                <a:solidFill>
                  <a:schemeClr val="bg1"/>
                </a:solidFill>
              </a:rPr>
              <a:t>S-3</a:t>
            </a:r>
            <a:endParaRPr lang="en-US" sz="1200" dirty="0">
              <a:solidFill>
                <a:schemeClr val="bg1"/>
              </a:solidFill>
            </a:endParaRPr>
          </a:p>
        </p:txBody>
      </p:sp>
    </p:spTree>
    <p:extLst>
      <p:ext uri="{BB962C8B-B14F-4D97-AF65-F5344CB8AC3E}">
        <p14:creationId xmlns:p14="http://schemas.microsoft.com/office/powerpoint/2010/main" val="111197744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p:cNvSpPr txBox="1"/>
          <p:nvPr/>
        </p:nvSpPr>
        <p:spPr>
          <a:xfrm>
            <a:off x="0" y="639398"/>
            <a:ext cx="12191999" cy="769441"/>
          </a:xfrm>
          <a:prstGeom prst="rect">
            <a:avLst/>
          </a:prstGeom>
          <a:noFill/>
        </p:spPr>
        <p:txBody>
          <a:bodyPr wrap="square" rtlCol="0">
            <a:spAutoFit/>
          </a:bodyPr>
          <a:lstStyle/>
          <a:p>
            <a:pPr algn="ctr"/>
            <a:r>
              <a:rPr lang="en-US" sz="2200" b="1" dirty="0">
                <a:solidFill>
                  <a:schemeClr val="bg1"/>
                </a:solidFill>
                <a:ea typeface="Lucida Handwriting" charset="0"/>
                <a:cs typeface="Lucida Handwriting" charset="0"/>
              </a:rPr>
              <a:t>SCENE 26 </a:t>
            </a:r>
            <a:r>
              <a:rPr lang="en-US" sz="2200" dirty="0">
                <a:solidFill>
                  <a:schemeClr val="bg1"/>
                </a:solidFill>
                <a:ea typeface="Lucida Handwriting" charset="0"/>
                <a:cs typeface="Lucida Handwriting" charset="0"/>
              </a:rPr>
              <a:t>(part 4) - </a:t>
            </a:r>
            <a:r>
              <a:rPr lang="en-US" sz="2200" dirty="0" smtClean="0">
                <a:solidFill>
                  <a:schemeClr val="bg1"/>
                </a:solidFill>
                <a:ea typeface="Lucida Handwriting" charset="0"/>
                <a:cs typeface="Lucida Handwriting" charset="0"/>
              </a:rPr>
              <a:t>7 </a:t>
            </a:r>
            <a:r>
              <a:rPr lang="en-US" sz="2200" dirty="0">
                <a:solidFill>
                  <a:schemeClr val="bg1"/>
                </a:solidFill>
                <a:ea typeface="Lucida Handwriting" charset="0"/>
                <a:cs typeface="Lucida Handwriting" charset="0"/>
              </a:rPr>
              <a:t>Set-Ups</a:t>
            </a:r>
          </a:p>
          <a:p>
            <a:pPr algn="ctr"/>
            <a:endParaRPr lang="en-US" sz="2200" dirty="0">
              <a:solidFill>
                <a:schemeClr val="bg1"/>
              </a:solidFill>
              <a:ea typeface="Lucida Handwriting" charset="0"/>
              <a:cs typeface="Lucida Handwriting" charset="0"/>
            </a:endParaRPr>
          </a:p>
        </p:txBody>
      </p:sp>
      <p:grpSp>
        <p:nvGrpSpPr>
          <p:cNvPr id="27" name="Group 26"/>
          <p:cNvGrpSpPr/>
          <p:nvPr/>
        </p:nvGrpSpPr>
        <p:grpSpPr>
          <a:xfrm>
            <a:off x="3613149" y="2032000"/>
            <a:ext cx="4965700" cy="2565400"/>
            <a:chOff x="3613149" y="2501900"/>
            <a:chExt cx="4965700" cy="2565400"/>
          </a:xfrm>
        </p:grpSpPr>
        <p:sp>
          <p:nvSpPr>
            <p:cNvPr id="2" name="Rectangle 1"/>
            <p:cNvSpPr/>
            <p:nvPr/>
          </p:nvSpPr>
          <p:spPr>
            <a:xfrm>
              <a:off x="3613149" y="2501900"/>
              <a:ext cx="4965700" cy="25654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p:nvCxnSpPr>
          <p:spPr>
            <a:xfrm>
              <a:off x="3613149" y="33274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613149" y="37846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613149" y="42164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3613149" y="46482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3613149" y="28575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8" name="Rectangle 27"/>
          <p:cNvSpPr/>
          <p:nvPr/>
        </p:nvSpPr>
        <p:spPr>
          <a:xfrm>
            <a:off x="7721600" y="4324350"/>
            <a:ext cx="279400" cy="9144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3507592" y="4622283"/>
            <a:ext cx="1013608" cy="369332"/>
          </a:xfrm>
          <a:prstGeom prst="rect">
            <a:avLst/>
          </a:prstGeom>
          <a:noFill/>
        </p:spPr>
        <p:txBody>
          <a:bodyPr wrap="square" rtlCol="0">
            <a:spAutoFit/>
          </a:bodyPr>
          <a:lstStyle/>
          <a:p>
            <a:r>
              <a:rPr lang="en-US" dirty="0">
                <a:solidFill>
                  <a:schemeClr val="bg1"/>
                </a:solidFill>
              </a:rPr>
              <a:t>Pool</a:t>
            </a:r>
          </a:p>
        </p:txBody>
      </p:sp>
      <p:sp>
        <p:nvSpPr>
          <p:cNvPr id="30" name="TextBox 29"/>
          <p:cNvSpPr txBox="1"/>
          <p:nvPr/>
        </p:nvSpPr>
        <p:spPr>
          <a:xfrm>
            <a:off x="8001000" y="4622283"/>
            <a:ext cx="1013608" cy="646331"/>
          </a:xfrm>
          <a:prstGeom prst="rect">
            <a:avLst/>
          </a:prstGeom>
          <a:noFill/>
        </p:spPr>
        <p:txBody>
          <a:bodyPr wrap="square" rtlCol="0">
            <a:spAutoFit/>
          </a:bodyPr>
          <a:lstStyle/>
          <a:p>
            <a:r>
              <a:rPr lang="en-US">
                <a:solidFill>
                  <a:schemeClr val="bg1"/>
                </a:solidFill>
              </a:rPr>
              <a:t>Diving Board</a:t>
            </a:r>
            <a:endParaRPr lang="en-US" dirty="0">
              <a:solidFill>
                <a:schemeClr val="bg1"/>
              </a:solidFill>
            </a:endParaRPr>
          </a:p>
        </p:txBody>
      </p:sp>
      <p:grpSp>
        <p:nvGrpSpPr>
          <p:cNvPr id="39" name="Group 38"/>
          <p:cNvGrpSpPr/>
          <p:nvPr/>
        </p:nvGrpSpPr>
        <p:grpSpPr>
          <a:xfrm>
            <a:off x="3613149" y="1384300"/>
            <a:ext cx="4965700" cy="197237"/>
            <a:chOff x="3613149" y="1854200"/>
            <a:chExt cx="4965700" cy="197237"/>
          </a:xfrm>
        </p:grpSpPr>
        <p:cxnSp>
          <p:nvCxnSpPr>
            <p:cNvPr id="31" name="Straight Connector 30"/>
            <p:cNvCxnSpPr/>
            <p:nvPr/>
          </p:nvCxnSpPr>
          <p:spPr>
            <a:xfrm>
              <a:off x="3613149" y="18542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689405" y="1956021"/>
              <a:ext cx="48105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745064" y="2043486"/>
              <a:ext cx="4683319" cy="79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8" name="TextBox 37"/>
          <p:cNvSpPr txBox="1"/>
          <p:nvPr/>
        </p:nvSpPr>
        <p:spPr>
          <a:xfrm>
            <a:off x="8595603" y="1292888"/>
            <a:ext cx="1013608" cy="369332"/>
          </a:xfrm>
          <a:prstGeom prst="rect">
            <a:avLst/>
          </a:prstGeom>
          <a:noFill/>
        </p:spPr>
        <p:txBody>
          <a:bodyPr wrap="square" rtlCol="0">
            <a:spAutoFit/>
          </a:bodyPr>
          <a:lstStyle/>
          <a:p>
            <a:r>
              <a:rPr lang="en-US" dirty="0">
                <a:solidFill>
                  <a:schemeClr val="bg1"/>
                </a:solidFill>
              </a:rPr>
              <a:t>Stands</a:t>
            </a:r>
          </a:p>
        </p:txBody>
      </p:sp>
      <p:grpSp>
        <p:nvGrpSpPr>
          <p:cNvPr id="40" name="Group 39"/>
          <p:cNvGrpSpPr/>
          <p:nvPr/>
        </p:nvGrpSpPr>
        <p:grpSpPr>
          <a:xfrm rot="16200000">
            <a:off x="761973" y="3106917"/>
            <a:ext cx="3692241" cy="234384"/>
            <a:chOff x="3613149" y="1854200"/>
            <a:chExt cx="4965700" cy="197237"/>
          </a:xfrm>
        </p:grpSpPr>
        <p:cxnSp>
          <p:nvCxnSpPr>
            <p:cNvPr id="41" name="Straight Connector 40"/>
            <p:cNvCxnSpPr/>
            <p:nvPr/>
          </p:nvCxnSpPr>
          <p:spPr>
            <a:xfrm>
              <a:off x="3613149" y="18542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689405" y="1956021"/>
              <a:ext cx="48105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745064" y="2043486"/>
              <a:ext cx="4683319" cy="79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4" name="Group 43"/>
          <p:cNvGrpSpPr/>
          <p:nvPr/>
        </p:nvGrpSpPr>
        <p:grpSpPr>
          <a:xfrm rot="5400000">
            <a:off x="7708049" y="3108398"/>
            <a:ext cx="3692241" cy="234384"/>
            <a:chOff x="3613149" y="1854200"/>
            <a:chExt cx="4965700" cy="197237"/>
          </a:xfrm>
        </p:grpSpPr>
        <p:cxnSp>
          <p:nvCxnSpPr>
            <p:cNvPr id="45" name="Straight Connector 44"/>
            <p:cNvCxnSpPr/>
            <p:nvPr/>
          </p:nvCxnSpPr>
          <p:spPr>
            <a:xfrm>
              <a:off x="3613149" y="18542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3689405" y="1956021"/>
              <a:ext cx="48105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3745064" y="2043486"/>
              <a:ext cx="4683319" cy="79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8" name="Group 47"/>
          <p:cNvGrpSpPr/>
          <p:nvPr/>
        </p:nvGrpSpPr>
        <p:grpSpPr>
          <a:xfrm rot="10800000">
            <a:off x="3613149" y="5584113"/>
            <a:ext cx="4965700" cy="197237"/>
            <a:chOff x="3613149" y="1854200"/>
            <a:chExt cx="4965700" cy="197237"/>
          </a:xfrm>
        </p:grpSpPr>
        <p:cxnSp>
          <p:nvCxnSpPr>
            <p:cNvPr id="49" name="Straight Connector 48"/>
            <p:cNvCxnSpPr/>
            <p:nvPr/>
          </p:nvCxnSpPr>
          <p:spPr>
            <a:xfrm>
              <a:off x="3613149" y="18542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689405" y="1956021"/>
              <a:ext cx="48105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3745064" y="2043486"/>
              <a:ext cx="4683319" cy="79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77" name="Oval 76"/>
          <p:cNvSpPr/>
          <p:nvPr/>
        </p:nvSpPr>
        <p:spPr>
          <a:xfrm>
            <a:off x="5059744" y="5463728"/>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p:cNvSpPr/>
          <p:nvPr/>
        </p:nvSpPr>
        <p:spPr>
          <a:xfrm>
            <a:off x="5407890" y="5463728"/>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p:cNvSpPr/>
          <p:nvPr/>
        </p:nvSpPr>
        <p:spPr>
          <a:xfrm>
            <a:off x="3727155" y="57682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p:cNvSpPr/>
          <p:nvPr/>
        </p:nvSpPr>
        <p:spPr>
          <a:xfrm>
            <a:off x="4128207" y="57682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p:cNvSpPr/>
          <p:nvPr/>
        </p:nvSpPr>
        <p:spPr>
          <a:xfrm>
            <a:off x="4535740" y="57682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p:cNvSpPr/>
          <p:nvPr/>
        </p:nvSpPr>
        <p:spPr>
          <a:xfrm>
            <a:off x="5735814" y="57682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p:cNvSpPr/>
          <p:nvPr/>
        </p:nvSpPr>
        <p:spPr>
          <a:xfrm>
            <a:off x="6143347" y="57682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p:cNvSpPr/>
          <p:nvPr/>
        </p:nvSpPr>
        <p:spPr>
          <a:xfrm>
            <a:off x="6544399" y="57682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p:cNvSpPr/>
          <p:nvPr/>
        </p:nvSpPr>
        <p:spPr>
          <a:xfrm>
            <a:off x="6945139" y="57682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p:cNvSpPr/>
          <p:nvPr/>
        </p:nvSpPr>
        <p:spPr>
          <a:xfrm>
            <a:off x="7346191" y="57682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p:cNvSpPr/>
          <p:nvPr/>
        </p:nvSpPr>
        <p:spPr>
          <a:xfrm>
            <a:off x="7753724" y="57682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p:cNvSpPr/>
          <p:nvPr/>
        </p:nvSpPr>
        <p:spPr>
          <a:xfrm>
            <a:off x="8154776" y="57682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TextBox 91"/>
          <p:cNvSpPr txBox="1"/>
          <p:nvPr/>
        </p:nvSpPr>
        <p:spPr>
          <a:xfrm>
            <a:off x="8412561" y="5771861"/>
            <a:ext cx="442681" cy="369332"/>
          </a:xfrm>
          <a:prstGeom prst="rect">
            <a:avLst/>
          </a:prstGeom>
          <a:noFill/>
        </p:spPr>
        <p:txBody>
          <a:bodyPr wrap="square" rtlCol="0">
            <a:spAutoFit/>
          </a:bodyPr>
          <a:lstStyle/>
          <a:p>
            <a:r>
              <a:rPr lang="en-US" dirty="0">
                <a:solidFill>
                  <a:schemeClr val="bg1"/>
                </a:solidFill>
              </a:rPr>
              <a:t>C</a:t>
            </a:r>
          </a:p>
        </p:txBody>
      </p:sp>
      <p:grpSp>
        <p:nvGrpSpPr>
          <p:cNvPr id="93" name="Group 92"/>
          <p:cNvGrpSpPr/>
          <p:nvPr/>
        </p:nvGrpSpPr>
        <p:grpSpPr>
          <a:xfrm rot="5400000">
            <a:off x="786130" y="3095772"/>
            <a:ext cx="3490700" cy="256674"/>
            <a:chOff x="4087655" y="5548617"/>
            <a:chExt cx="3490700" cy="256674"/>
          </a:xfrm>
        </p:grpSpPr>
        <p:sp>
          <p:nvSpPr>
            <p:cNvPr id="97" name="Oval 96"/>
            <p:cNvSpPr/>
            <p:nvPr/>
          </p:nvSpPr>
          <p:spPr>
            <a:xfrm>
              <a:off x="408765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p:cNvSpPr/>
            <p:nvPr/>
          </p:nvSpPr>
          <p:spPr>
            <a:xfrm>
              <a:off x="448562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p:cNvSpPr/>
            <p:nvPr/>
          </p:nvSpPr>
          <p:spPr>
            <a:xfrm>
              <a:off x="4886677"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p:cNvSpPr/>
            <p:nvPr/>
          </p:nvSpPr>
          <p:spPr>
            <a:xfrm>
              <a:off x="5294210"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p:cNvSpPr/>
            <p:nvPr/>
          </p:nvSpPr>
          <p:spPr>
            <a:xfrm>
              <a:off x="569526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p:cNvSpPr/>
            <p:nvPr/>
          </p:nvSpPr>
          <p:spPr>
            <a:xfrm>
              <a:off x="609600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p:cNvSpPr/>
            <p:nvPr/>
          </p:nvSpPr>
          <p:spPr>
            <a:xfrm>
              <a:off x="6497054"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p:cNvSpPr/>
            <p:nvPr/>
          </p:nvSpPr>
          <p:spPr>
            <a:xfrm>
              <a:off x="6904587"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104"/>
            <p:cNvSpPr/>
            <p:nvPr/>
          </p:nvSpPr>
          <p:spPr>
            <a:xfrm>
              <a:off x="7305639"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6" name="Group 105"/>
          <p:cNvGrpSpPr/>
          <p:nvPr/>
        </p:nvGrpSpPr>
        <p:grpSpPr>
          <a:xfrm rot="5400000">
            <a:off x="7863863" y="3086146"/>
            <a:ext cx="3490700" cy="256674"/>
            <a:chOff x="4087655" y="5548617"/>
            <a:chExt cx="3490700" cy="256674"/>
          </a:xfrm>
        </p:grpSpPr>
        <p:sp>
          <p:nvSpPr>
            <p:cNvPr id="107" name="Oval 106"/>
            <p:cNvSpPr/>
            <p:nvPr/>
          </p:nvSpPr>
          <p:spPr>
            <a:xfrm>
              <a:off x="408765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07"/>
            <p:cNvSpPr/>
            <p:nvPr/>
          </p:nvSpPr>
          <p:spPr>
            <a:xfrm>
              <a:off x="448562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Oval 109"/>
            <p:cNvSpPr/>
            <p:nvPr/>
          </p:nvSpPr>
          <p:spPr>
            <a:xfrm>
              <a:off x="5294210"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Oval 110"/>
            <p:cNvSpPr/>
            <p:nvPr/>
          </p:nvSpPr>
          <p:spPr>
            <a:xfrm>
              <a:off x="569526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Oval 111"/>
            <p:cNvSpPr/>
            <p:nvPr/>
          </p:nvSpPr>
          <p:spPr>
            <a:xfrm>
              <a:off x="609600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Oval 112"/>
            <p:cNvSpPr/>
            <p:nvPr/>
          </p:nvSpPr>
          <p:spPr>
            <a:xfrm>
              <a:off x="6497054"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Oval 113"/>
            <p:cNvSpPr/>
            <p:nvPr/>
          </p:nvSpPr>
          <p:spPr>
            <a:xfrm>
              <a:off x="6904587"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Oval 114"/>
            <p:cNvSpPr/>
            <p:nvPr/>
          </p:nvSpPr>
          <p:spPr>
            <a:xfrm>
              <a:off x="7305639"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6" name="TextBox 115"/>
          <p:cNvSpPr txBox="1"/>
          <p:nvPr/>
        </p:nvSpPr>
        <p:spPr>
          <a:xfrm>
            <a:off x="9671361" y="4869418"/>
            <a:ext cx="442681" cy="369332"/>
          </a:xfrm>
          <a:prstGeom prst="rect">
            <a:avLst/>
          </a:prstGeom>
          <a:noFill/>
        </p:spPr>
        <p:txBody>
          <a:bodyPr wrap="square" rtlCol="0">
            <a:spAutoFit/>
          </a:bodyPr>
          <a:lstStyle/>
          <a:p>
            <a:r>
              <a:rPr lang="en-US" dirty="0">
                <a:solidFill>
                  <a:schemeClr val="bg1"/>
                </a:solidFill>
              </a:rPr>
              <a:t>C</a:t>
            </a:r>
          </a:p>
        </p:txBody>
      </p:sp>
      <p:sp>
        <p:nvSpPr>
          <p:cNvPr id="117" name="TextBox 116"/>
          <p:cNvSpPr txBox="1"/>
          <p:nvPr/>
        </p:nvSpPr>
        <p:spPr>
          <a:xfrm>
            <a:off x="2193544" y="4927665"/>
            <a:ext cx="442681" cy="369332"/>
          </a:xfrm>
          <a:prstGeom prst="rect">
            <a:avLst/>
          </a:prstGeom>
          <a:noFill/>
        </p:spPr>
        <p:txBody>
          <a:bodyPr wrap="square" rtlCol="0">
            <a:spAutoFit/>
          </a:bodyPr>
          <a:lstStyle/>
          <a:p>
            <a:r>
              <a:rPr lang="en-US" dirty="0">
                <a:solidFill>
                  <a:schemeClr val="bg1"/>
                </a:solidFill>
              </a:rPr>
              <a:t>C</a:t>
            </a:r>
          </a:p>
        </p:txBody>
      </p:sp>
      <p:sp>
        <p:nvSpPr>
          <p:cNvPr id="118" name="TextBox 117"/>
          <p:cNvSpPr txBox="1"/>
          <p:nvPr/>
        </p:nvSpPr>
        <p:spPr>
          <a:xfrm>
            <a:off x="3019907" y="3774743"/>
            <a:ext cx="442681" cy="369332"/>
          </a:xfrm>
          <a:prstGeom prst="rect">
            <a:avLst/>
          </a:prstGeom>
          <a:noFill/>
        </p:spPr>
        <p:txBody>
          <a:bodyPr wrap="square" rtlCol="0">
            <a:spAutoFit/>
          </a:bodyPr>
          <a:lstStyle/>
          <a:p>
            <a:r>
              <a:rPr lang="en-US" dirty="0">
                <a:solidFill>
                  <a:schemeClr val="bg1"/>
                </a:solidFill>
              </a:rPr>
              <a:t>Z</a:t>
            </a:r>
          </a:p>
        </p:txBody>
      </p:sp>
      <p:sp>
        <p:nvSpPr>
          <p:cNvPr id="119" name="TextBox 118"/>
          <p:cNvSpPr txBox="1"/>
          <p:nvPr/>
        </p:nvSpPr>
        <p:spPr>
          <a:xfrm>
            <a:off x="5017838" y="5152767"/>
            <a:ext cx="442681" cy="369332"/>
          </a:xfrm>
          <a:prstGeom prst="rect">
            <a:avLst/>
          </a:prstGeom>
          <a:noFill/>
        </p:spPr>
        <p:txBody>
          <a:bodyPr wrap="square" rtlCol="0">
            <a:spAutoFit/>
          </a:bodyPr>
          <a:lstStyle/>
          <a:p>
            <a:r>
              <a:rPr lang="en-US" dirty="0">
                <a:solidFill>
                  <a:schemeClr val="bg1"/>
                </a:solidFill>
              </a:rPr>
              <a:t>R</a:t>
            </a:r>
          </a:p>
        </p:txBody>
      </p:sp>
      <p:sp>
        <p:nvSpPr>
          <p:cNvPr id="120" name="TextBox 119"/>
          <p:cNvSpPr txBox="1"/>
          <p:nvPr/>
        </p:nvSpPr>
        <p:spPr>
          <a:xfrm>
            <a:off x="5429491" y="5143278"/>
            <a:ext cx="442681" cy="369332"/>
          </a:xfrm>
          <a:prstGeom prst="rect">
            <a:avLst/>
          </a:prstGeom>
          <a:noFill/>
        </p:spPr>
        <p:txBody>
          <a:bodyPr wrap="square" rtlCol="0">
            <a:spAutoFit/>
          </a:bodyPr>
          <a:lstStyle/>
          <a:p>
            <a:r>
              <a:rPr lang="en-US" dirty="0">
                <a:solidFill>
                  <a:schemeClr val="bg1"/>
                </a:solidFill>
              </a:rPr>
              <a:t>S</a:t>
            </a:r>
          </a:p>
        </p:txBody>
      </p:sp>
      <p:sp>
        <p:nvSpPr>
          <p:cNvPr id="121" name="Oval 120"/>
          <p:cNvSpPr/>
          <p:nvPr/>
        </p:nvSpPr>
        <p:spPr>
          <a:xfrm>
            <a:off x="3298792" y="430182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TextBox 121"/>
          <p:cNvSpPr txBox="1"/>
          <p:nvPr/>
        </p:nvSpPr>
        <p:spPr>
          <a:xfrm>
            <a:off x="2903058" y="4427403"/>
            <a:ext cx="618275" cy="369332"/>
          </a:xfrm>
          <a:prstGeom prst="rect">
            <a:avLst/>
          </a:prstGeom>
          <a:noFill/>
        </p:spPr>
        <p:txBody>
          <a:bodyPr wrap="square" rtlCol="0">
            <a:spAutoFit/>
          </a:bodyPr>
          <a:lstStyle/>
          <a:p>
            <a:r>
              <a:rPr lang="en-US" smtClean="0">
                <a:solidFill>
                  <a:schemeClr val="bg1"/>
                </a:solidFill>
              </a:rPr>
              <a:t>M.H</a:t>
            </a:r>
            <a:endParaRPr lang="en-US" dirty="0">
              <a:solidFill>
                <a:schemeClr val="bg1"/>
              </a:solidFill>
            </a:endParaRPr>
          </a:p>
        </p:txBody>
      </p:sp>
      <p:grpSp>
        <p:nvGrpSpPr>
          <p:cNvPr id="125" name="Group 124"/>
          <p:cNvGrpSpPr/>
          <p:nvPr/>
        </p:nvGrpSpPr>
        <p:grpSpPr>
          <a:xfrm>
            <a:off x="3696894" y="1212486"/>
            <a:ext cx="4700337" cy="256674"/>
            <a:chOff x="2878018" y="5548617"/>
            <a:chExt cx="4700337" cy="256674"/>
          </a:xfrm>
        </p:grpSpPr>
        <p:sp>
          <p:nvSpPr>
            <p:cNvPr id="126" name="Oval 125"/>
            <p:cNvSpPr/>
            <p:nvPr/>
          </p:nvSpPr>
          <p:spPr>
            <a:xfrm>
              <a:off x="2878018"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p:cNvSpPr/>
            <p:nvPr/>
          </p:nvSpPr>
          <p:spPr>
            <a:xfrm>
              <a:off x="3686603"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val 128"/>
            <p:cNvSpPr/>
            <p:nvPr/>
          </p:nvSpPr>
          <p:spPr>
            <a:xfrm>
              <a:off x="408765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129"/>
            <p:cNvSpPr/>
            <p:nvPr/>
          </p:nvSpPr>
          <p:spPr>
            <a:xfrm>
              <a:off x="448562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p:cNvSpPr/>
            <p:nvPr/>
          </p:nvSpPr>
          <p:spPr>
            <a:xfrm>
              <a:off x="4886677"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Oval 131"/>
            <p:cNvSpPr/>
            <p:nvPr/>
          </p:nvSpPr>
          <p:spPr>
            <a:xfrm>
              <a:off x="5294210"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Oval 132"/>
            <p:cNvSpPr/>
            <p:nvPr/>
          </p:nvSpPr>
          <p:spPr>
            <a:xfrm>
              <a:off x="569526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Oval 133"/>
            <p:cNvSpPr/>
            <p:nvPr/>
          </p:nvSpPr>
          <p:spPr>
            <a:xfrm>
              <a:off x="609600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Oval 134"/>
            <p:cNvSpPr/>
            <p:nvPr/>
          </p:nvSpPr>
          <p:spPr>
            <a:xfrm>
              <a:off x="6497054"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135"/>
            <p:cNvSpPr/>
            <p:nvPr/>
          </p:nvSpPr>
          <p:spPr>
            <a:xfrm>
              <a:off x="6904587"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Oval 136"/>
            <p:cNvSpPr/>
            <p:nvPr/>
          </p:nvSpPr>
          <p:spPr>
            <a:xfrm>
              <a:off x="7305639"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8" name="TextBox 137"/>
          <p:cNvSpPr txBox="1"/>
          <p:nvPr/>
        </p:nvSpPr>
        <p:spPr>
          <a:xfrm>
            <a:off x="3407661" y="1043999"/>
            <a:ext cx="442681" cy="369332"/>
          </a:xfrm>
          <a:prstGeom prst="rect">
            <a:avLst/>
          </a:prstGeom>
          <a:noFill/>
        </p:spPr>
        <p:txBody>
          <a:bodyPr wrap="square" rtlCol="0">
            <a:spAutoFit/>
          </a:bodyPr>
          <a:lstStyle/>
          <a:p>
            <a:r>
              <a:rPr lang="en-US" dirty="0">
                <a:solidFill>
                  <a:schemeClr val="bg1"/>
                </a:solidFill>
              </a:rPr>
              <a:t>C</a:t>
            </a:r>
          </a:p>
        </p:txBody>
      </p:sp>
      <p:sp>
        <p:nvSpPr>
          <p:cNvPr id="149" name="Oval 148"/>
          <p:cNvSpPr/>
          <p:nvPr/>
        </p:nvSpPr>
        <p:spPr>
          <a:xfrm>
            <a:off x="4999433" y="2481593"/>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TextBox 149"/>
          <p:cNvSpPr txBox="1"/>
          <p:nvPr/>
        </p:nvSpPr>
        <p:spPr>
          <a:xfrm>
            <a:off x="4726676" y="2427883"/>
            <a:ext cx="577825" cy="369332"/>
          </a:xfrm>
          <a:prstGeom prst="rect">
            <a:avLst/>
          </a:prstGeom>
          <a:noFill/>
        </p:spPr>
        <p:txBody>
          <a:bodyPr wrap="square" rtlCol="0">
            <a:spAutoFit/>
          </a:bodyPr>
          <a:lstStyle/>
          <a:p>
            <a:r>
              <a:rPr lang="en-US" dirty="0">
                <a:solidFill>
                  <a:schemeClr val="bg1"/>
                </a:solidFill>
              </a:rPr>
              <a:t>A</a:t>
            </a:r>
          </a:p>
        </p:txBody>
      </p:sp>
      <p:grpSp>
        <p:nvGrpSpPr>
          <p:cNvPr id="167" name="Group 166"/>
          <p:cNvGrpSpPr/>
          <p:nvPr/>
        </p:nvGrpSpPr>
        <p:grpSpPr>
          <a:xfrm rot="19932762" flipV="1">
            <a:off x="4972426" y="5035746"/>
            <a:ext cx="385011" cy="282167"/>
            <a:chOff x="5942222" y="2531772"/>
            <a:chExt cx="342729" cy="319138"/>
          </a:xfrm>
        </p:grpSpPr>
        <p:cxnSp>
          <p:nvCxnSpPr>
            <p:cNvPr id="168" name="Straight Connector 167"/>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70" name="TextBox 169"/>
          <p:cNvSpPr txBox="1"/>
          <p:nvPr/>
        </p:nvSpPr>
        <p:spPr>
          <a:xfrm>
            <a:off x="4620019" y="4750138"/>
            <a:ext cx="719769" cy="369332"/>
          </a:xfrm>
          <a:prstGeom prst="rect">
            <a:avLst/>
          </a:prstGeom>
          <a:noFill/>
        </p:spPr>
        <p:txBody>
          <a:bodyPr wrap="square" rtlCol="0">
            <a:spAutoFit/>
          </a:bodyPr>
          <a:lstStyle/>
          <a:p>
            <a:r>
              <a:rPr lang="en-US" dirty="0">
                <a:solidFill>
                  <a:schemeClr val="bg1"/>
                </a:solidFill>
              </a:rPr>
              <a:t>MCU</a:t>
            </a:r>
          </a:p>
        </p:txBody>
      </p:sp>
      <p:grpSp>
        <p:nvGrpSpPr>
          <p:cNvPr id="191" name="Group 190"/>
          <p:cNvGrpSpPr/>
          <p:nvPr/>
        </p:nvGrpSpPr>
        <p:grpSpPr>
          <a:xfrm rot="9524422" flipV="1">
            <a:off x="3450184" y="4097945"/>
            <a:ext cx="385011" cy="282167"/>
            <a:chOff x="5942222" y="2531772"/>
            <a:chExt cx="342729" cy="319138"/>
          </a:xfrm>
        </p:grpSpPr>
        <p:cxnSp>
          <p:nvCxnSpPr>
            <p:cNvPr id="192" name="Straight Connector 191"/>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94" name="TextBox 193"/>
          <p:cNvSpPr txBox="1"/>
          <p:nvPr/>
        </p:nvSpPr>
        <p:spPr>
          <a:xfrm>
            <a:off x="3684894" y="4176792"/>
            <a:ext cx="719769" cy="369332"/>
          </a:xfrm>
          <a:prstGeom prst="rect">
            <a:avLst/>
          </a:prstGeom>
          <a:noFill/>
        </p:spPr>
        <p:txBody>
          <a:bodyPr wrap="square" rtlCol="0">
            <a:spAutoFit/>
          </a:bodyPr>
          <a:lstStyle/>
          <a:p>
            <a:r>
              <a:rPr lang="en-US" dirty="0">
                <a:solidFill>
                  <a:schemeClr val="bg1"/>
                </a:solidFill>
              </a:rPr>
              <a:t>MCU</a:t>
            </a:r>
          </a:p>
        </p:txBody>
      </p:sp>
      <p:sp>
        <p:nvSpPr>
          <p:cNvPr id="139" name="Oval 138"/>
          <p:cNvSpPr/>
          <p:nvPr/>
        </p:nvSpPr>
        <p:spPr>
          <a:xfrm>
            <a:off x="3227047" y="2956424"/>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Oval 139"/>
          <p:cNvSpPr/>
          <p:nvPr/>
        </p:nvSpPr>
        <p:spPr>
          <a:xfrm>
            <a:off x="3241248" y="342050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Oval 140"/>
          <p:cNvSpPr/>
          <p:nvPr/>
        </p:nvSpPr>
        <p:spPr>
          <a:xfrm>
            <a:off x="3261041" y="3835089"/>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TextBox 141"/>
          <p:cNvSpPr txBox="1"/>
          <p:nvPr/>
        </p:nvSpPr>
        <p:spPr>
          <a:xfrm>
            <a:off x="3001864" y="2907582"/>
            <a:ext cx="442681" cy="369332"/>
          </a:xfrm>
          <a:prstGeom prst="rect">
            <a:avLst/>
          </a:prstGeom>
          <a:noFill/>
        </p:spPr>
        <p:txBody>
          <a:bodyPr wrap="square" rtlCol="0">
            <a:spAutoFit/>
          </a:bodyPr>
          <a:lstStyle/>
          <a:p>
            <a:r>
              <a:rPr lang="en-US" dirty="0">
                <a:solidFill>
                  <a:schemeClr val="bg1"/>
                </a:solidFill>
              </a:rPr>
              <a:t>F</a:t>
            </a:r>
          </a:p>
        </p:txBody>
      </p:sp>
      <p:sp>
        <p:nvSpPr>
          <p:cNvPr id="143" name="TextBox 142"/>
          <p:cNvSpPr txBox="1"/>
          <p:nvPr/>
        </p:nvSpPr>
        <p:spPr>
          <a:xfrm>
            <a:off x="3009554" y="3380864"/>
            <a:ext cx="442681" cy="369332"/>
          </a:xfrm>
          <a:prstGeom prst="rect">
            <a:avLst/>
          </a:prstGeom>
          <a:noFill/>
        </p:spPr>
        <p:txBody>
          <a:bodyPr wrap="square" rtlCol="0">
            <a:spAutoFit/>
          </a:bodyPr>
          <a:lstStyle/>
          <a:p>
            <a:r>
              <a:rPr lang="en-US">
                <a:solidFill>
                  <a:schemeClr val="bg1"/>
                </a:solidFill>
              </a:rPr>
              <a:t>F</a:t>
            </a:r>
            <a:endParaRPr lang="en-US" dirty="0">
              <a:solidFill>
                <a:schemeClr val="bg1"/>
              </a:solidFill>
            </a:endParaRPr>
          </a:p>
        </p:txBody>
      </p:sp>
      <p:grpSp>
        <p:nvGrpSpPr>
          <p:cNvPr id="144" name="Group 143"/>
          <p:cNvGrpSpPr/>
          <p:nvPr/>
        </p:nvGrpSpPr>
        <p:grpSpPr>
          <a:xfrm rot="11334498" flipV="1">
            <a:off x="4460616" y="5124694"/>
            <a:ext cx="385011" cy="282167"/>
            <a:chOff x="5942222" y="2531772"/>
            <a:chExt cx="342729" cy="319138"/>
          </a:xfrm>
        </p:grpSpPr>
        <p:cxnSp>
          <p:nvCxnSpPr>
            <p:cNvPr id="145" name="Straight Connector 144"/>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7" name="TextBox 146"/>
          <p:cNvSpPr txBox="1"/>
          <p:nvPr/>
        </p:nvSpPr>
        <p:spPr>
          <a:xfrm>
            <a:off x="4191891" y="5245099"/>
            <a:ext cx="719769" cy="369332"/>
          </a:xfrm>
          <a:prstGeom prst="rect">
            <a:avLst/>
          </a:prstGeom>
          <a:noFill/>
        </p:spPr>
        <p:txBody>
          <a:bodyPr wrap="square" rtlCol="0">
            <a:spAutoFit/>
          </a:bodyPr>
          <a:lstStyle/>
          <a:p>
            <a:r>
              <a:rPr lang="en-US">
                <a:solidFill>
                  <a:schemeClr val="bg1"/>
                </a:solidFill>
              </a:rPr>
              <a:t>MS</a:t>
            </a:r>
            <a:endParaRPr lang="en-US" dirty="0">
              <a:solidFill>
                <a:schemeClr val="bg1"/>
              </a:solidFill>
            </a:endParaRPr>
          </a:p>
        </p:txBody>
      </p:sp>
      <p:grpSp>
        <p:nvGrpSpPr>
          <p:cNvPr id="151" name="Group 150"/>
          <p:cNvGrpSpPr/>
          <p:nvPr/>
        </p:nvGrpSpPr>
        <p:grpSpPr>
          <a:xfrm rot="1840974" flipV="1">
            <a:off x="3595083" y="2934866"/>
            <a:ext cx="471519" cy="251260"/>
            <a:chOff x="5942222" y="2531772"/>
            <a:chExt cx="342729" cy="319138"/>
          </a:xfrm>
        </p:grpSpPr>
        <p:cxnSp>
          <p:nvCxnSpPr>
            <p:cNvPr id="152" name="Straight Connector 151"/>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54" name="TextBox 153"/>
          <p:cNvSpPr txBox="1"/>
          <p:nvPr/>
        </p:nvSpPr>
        <p:spPr>
          <a:xfrm>
            <a:off x="3895325" y="2832260"/>
            <a:ext cx="719769" cy="369332"/>
          </a:xfrm>
          <a:prstGeom prst="rect">
            <a:avLst/>
          </a:prstGeom>
          <a:noFill/>
        </p:spPr>
        <p:txBody>
          <a:bodyPr wrap="square" rtlCol="0">
            <a:spAutoFit/>
          </a:bodyPr>
          <a:lstStyle/>
          <a:p>
            <a:r>
              <a:rPr lang="en-US" dirty="0">
                <a:solidFill>
                  <a:schemeClr val="bg1"/>
                </a:solidFill>
              </a:rPr>
              <a:t>MCU</a:t>
            </a:r>
          </a:p>
        </p:txBody>
      </p:sp>
      <p:grpSp>
        <p:nvGrpSpPr>
          <p:cNvPr id="159" name="Group 158"/>
          <p:cNvGrpSpPr/>
          <p:nvPr/>
        </p:nvGrpSpPr>
        <p:grpSpPr>
          <a:xfrm rot="1731649" flipV="1">
            <a:off x="5177624" y="1631271"/>
            <a:ext cx="385011" cy="282167"/>
            <a:chOff x="5942222" y="2531772"/>
            <a:chExt cx="342729" cy="319138"/>
          </a:xfrm>
        </p:grpSpPr>
        <p:cxnSp>
          <p:nvCxnSpPr>
            <p:cNvPr id="160" name="Straight Connector 159"/>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62" name="TextBox 161"/>
          <p:cNvSpPr txBox="1"/>
          <p:nvPr/>
        </p:nvSpPr>
        <p:spPr>
          <a:xfrm>
            <a:off x="5423708" y="1522887"/>
            <a:ext cx="719769" cy="369332"/>
          </a:xfrm>
          <a:prstGeom prst="rect">
            <a:avLst/>
          </a:prstGeom>
          <a:noFill/>
        </p:spPr>
        <p:txBody>
          <a:bodyPr wrap="square" rtlCol="0">
            <a:spAutoFit/>
          </a:bodyPr>
          <a:lstStyle/>
          <a:p>
            <a:r>
              <a:rPr lang="en-US" dirty="0">
                <a:solidFill>
                  <a:schemeClr val="bg1"/>
                </a:solidFill>
              </a:rPr>
              <a:t>MCU</a:t>
            </a:r>
          </a:p>
        </p:txBody>
      </p:sp>
      <p:sp>
        <p:nvSpPr>
          <p:cNvPr id="163" name="Oval 162"/>
          <p:cNvSpPr/>
          <p:nvPr/>
        </p:nvSpPr>
        <p:spPr>
          <a:xfrm>
            <a:off x="4966462" y="5774689"/>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Oval 163"/>
          <p:cNvSpPr/>
          <p:nvPr/>
        </p:nvSpPr>
        <p:spPr>
          <a:xfrm>
            <a:off x="5360605" y="577599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3" name="Group 122"/>
          <p:cNvGrpSpPr/>
          <p:nvPr/>
        </p:nvGrpSpPr>
        <p:grpSpPr>
          <a:xfrm rot="19932762" flipV="1">
            <a:off x="3040055" y="4096161"/>
            <a:ext cx="385011" cy="282167"/>
            <a:chOff x="5942222" y="2531772"/>
            <a:chExt cx="342729" cy="319138"/>
          </a:xfrm>
        </p:grpSpPr>
        <p:cxnSp>
          <p:nvCxnSpPr>
            <p:cNvPr id="124" name="Straight Connector 123"/>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8" name="TextBox 147"/>
          <p:cNvSpPr txBox="1"/>
          <p:nvPr/>
        </p:nvSpPr>
        <p:spPr>
          <a:xfrm>
            <a:off x="2681419" y="4034594"/>
            <a:ext cx="719769" cy="369332"/>
          </a:xfrm>
          <a:prstGeom prst="rect">
            <a:avLst/>
          </a:prstGeom>
          <a:noFill/>
        </p:spPr>
        <p:txBody>
          <a:bodyPr wrap="square" rtlCol="0">
            <a:spAutoFit/>
          </a:bodyPr>
          <a:lstStyle/>
          <a:p>
            <a:r>
              <a:rPr lang="en-US" dirty="0">
                <a:solidFill>
                  <a:schemeClr val="bg1"/>
                </a:solidFill>
              </a:rPr>
              <a:t>MCU</a:t>
            </a:r>
          </a:p>
        </p:txBody>
      </p:sp>
      <p:sp>
        <p:nvSpPr>
          <p:cNvPr id="155" name="Oval 154"/>
          <p:cNvSpPr/>
          <p:nvPr/>
        </p:nvSpPr>
        <p:spPr>
          <a:xfrm>
            <a:off x="5229453" y="1850992"/>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TextBox 155"/>
          <p:cNvSpPr txBox="1"/>
          <p:nvPr/>
        </p:nvSpPr>
        <p:spPr>
          <a:xfrm>
            <a:off x="5424331" y="1975716"/>
            <a:ext cx="622588" cy="369332"/>
          </a:xfrm>
          <a:prstGeom prst="rect">
            <a:avLst/>
          </a:prstGeom>
          <a:noFill/>
        </p:spPr>
        <p:txBody>
          <a:bodyPr wrap="square" rtlCol="0">
            <a:spAutoFit/>
          </a:bodyPr>
          <a:lstStyle/>
          <a:p>
            <a:r>
              <a:rPr lang="en-US" dirty="0" smtClean="0">
                <a:solidFill>
                  <a:schemeClr val="bg1"/>
                </a:solidFill>
              </a:rPr>
              <a:t>M.B</a:t>
            </a:r>
            <a:endParaRPr lang="en-US" dirty="0">
              <a:solidFill>
                <a:schemeClr val="bg1"/>
              </a:solidFill>
            </a:endParaRPr>
          </a:p>
        </p:txBody>
      </p:sp>
      <p:cxnSp>
        <p:nvCxnSpPr>
          <p:cNvPr id="6" name="Straight Arrow Connector 5"/>
          <p:cNvCxnSpPr/>
          <p:nvPr/>
        </p:nvCxnSpPr>
        <p:spPr>
          <a:xfrm flipV="1">
            <a:off x="5169187" y="4969459"/>
            <a:ext cx="0" cy="266038"/>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157" name="Group 156"/>
          <p:cNvGrpSpPr/>
          <p:nvPr/>
        </p:nvGrpSpPr>
        <p:grpSpPr>
          <a:xfrm rot="9524422" flipV="1">
            <a:off x="3474905" y="4827902"/>
            <a:ext cx="385011" cy="282167"/>
            <a:chOff x="5942222" y="2531772"/>
            <a:chExt cx="342729" cy="319138"/>
          </a:xfrm>
        </p:grpSpPr>
        <p:cxnSp>
          <p:nvCxnSpPr>
            <p:cNvPr id="158" name="Straight Connector 157"/>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66" name="TextBox 165"/>
          <p:cNvSpPr txBox="1"/>
          <p:nvPr/>
        </p:nvSpPr>
        <p:spPr>
          <a:xfrm>
            <a:off x="3709615" y="4906749"/>
            <a:ext cx="719769" cy="369332"/>
          </a:xfrm>
          <a:prstGeom prst="rect">
            <a:avLst/>
          </a:prstGeom>
          <a:noFill/>
        </p:spPr>
        <p:txBody>
          <a:bodyPr wrap="square" rtlCol="0">
            <a:spAutoFit/>
          </a:bodyPr>
          <a:lstStyle/>
          <a:p>
            <a:r>
              <a:rPr lang="en-US" dirty="0">
                <a:solidFill>
                  <a:schemeClr val="bg1"/>
                </a:solidFill>
              </a:rPr>
              <a:t>MCU</a:t>
            </a:r>
          </a:p>
        </p:txBody>
      </p:sp>
      <p:sp>
        <p:nvSpPr>
          <p:cNvPr id="3" name="Slide Number Placeholder 2"/>
          <p:cNvSpPr>
            <a:spLocks noGrp="1"/>
          </p:cNvSpPr>
          <p:nvPr>
            <p:ph type="sldNum" sz="quarter" idx="12"/>
          </p:nvPr>
        </p:nvSpPr>
        <p:spPr/>
        <p:txBody>
          <a:bodyPr/>
          <a:lstStyle/>
          <a:p>
            <a:r>
              <a:rPr lang="en-US" dirty="0" smtClean="0"/>
              <a:t>28</a:t>
            </a:r>
            <a:endParaRPr lang="en-US" dirty="0"/>
          </a:p>
        </p:txBody>
      </p:sp>
      <p:sp>
        <p:nvSpPr>
          <p:cNvPr id="172" name="Rectangle 171"/>
          <p:cNvSpPr/>
          <p:nvPr/>
        </p:nvSpPr>
        <p:spPr>
          <a:xfrm>
            <a:off x="350810" y="1581537"/>
            <a:ext cx="2077784" cy="3093154"/>
          </a:xfrm>
          <a:prstGeom prst="rect">
            <a:avLst/>
          </a:prstGeom>
        </p:spPr>
        <p:txBody>
          <a:bodyPr wrap="square">
            <a:spAutoFit/>
          </a:bodyPr>
          <a:lstStyle/>
          <a:p>
            <a:r>
              <a:rPr lang="en-US" sz="1500" dirty="0">
                <a:solidFill>
                  <a:schemeClr val="bg1"/>
                </a:solidFill>
              </a:rPr>
              <a:t>Character Key:</a:t>
            </a:r>
          </a:p>
          <a:p>
            <a:endParaRPr lang="en-US" sz="1500" dirty="0">
              <a:solidFill>
                <a:schemeClr val="bg1"/>
              </a:solidFill>
            </a:endParaRPr>
          </a:p>
          <a:p>
            <a:pPr marL="342900" indent="-342900">
              <a:buFont typeface="Arial" charset="0"/>
              <a:buChar char="•"/>
            </a:pPr>
            <a:r>
              <a:rPr lang="en-US" sz="1500" dirty="0">
                <a:solidFill>
                  <a:schemeClr val="bg1"/>
                </a:solidFill>
              </a:rPr>
              <a:t>R </a:t>
            </a:r>
            <a:r>
              <a:rPr lang="mr-IN" sz="1500" dirty="0">
                <a:solidFill>
                  <a:schemeClr val="bg1"/>
                </a:solidFill>
              </a:rPr>
              <a:t>–</a:t>
            </a:r>
            <a:r>
              <a:rPr lang="en-US" sz="1500" dirty="0">
                <a:solidFill>
                  <a:schemeClr val="bg1"/>
                </a:solidFill>
              </a:rPr>
              <a:t> Ryann</a:t>
            </a:r>
          </a:p>
          <a:p>
            <a:pPr marL="342900" indent="-342900">
              <a:buFont typeface="Arial" charset="0"/>
              <a:buChar char="•"/>
            </a:pPr>
            <a:r>
              <a:rPr lang="en-US" sz="1500" dirty="0">
                <a:solidFill>
                  <a:schemeClr val="bg1"/>
                </a:solidFill>
              </a:rPr>
              <a:t>Z </a:t>
            </a:r>
            <a:r>
              <a:rPr lang="mr-IN" sz="1500" dirty="0">
                <a:solidFill>
                  <a:schemeClr val="bg1"/>
                </a:solidFill>
              </a:rPr>
              <a:t>–</a:t>
            </a:r>
            <a:r>
              <a:rPr lang="en-US" sz="1500" dirty="0">
                <a:solidFill>
                  <a:schemeClr val="bg1"/>
                </a:solidFill>
              </a:rPr>
              <a:t> Zoe</a:t>
            </a:r>
          </a:p>
          <a:p>
            <a:pPr marL="342900" indent="-342900">
              <a:buFont typeface="Arial" charset="0"/>
              <a:buChar char="•"/>
            </a:pPr>
            <a:r>
              <a:rPr lang="en-US" sz="1500" dirty="0">
                <a:solidFill>
                  <a:schemeClr val="bg1"/>
                </a:solidFill>
              </a:rPr>
              <a:t>S </a:t>
            </a:r>
            <a:r>
              <a:rPr lang="mr-IN" sz="1500" dirty="0">
                <a:solidFill>
                  <a:schemeClr val="bg1"/>
                </a:solidFill>
              </a:rPr>
              <a:t>–</a:t>
            </a:r>
            <a:r>
              <a:rPr lang="en-US" sz="1500" dirty="0">
                <a:solidFill>
                  <a:schemeClr val="bg1"/>
                </a:solidFill>
              </a:rPr>
              <a:t> </a:t>
            </a:r>
            <a:r>
              <a:rPr lang="en-US" sz="1500" dirty="0" err="1">
                <a:solidFill>
                  <a:schemeClr val="bg1"/>
                </a:solidFill>
              </a:rPr>
              <a:t>Shey</a:t>
            </a:r>
            <a:endParaRPr lang="en-US" sz="1500" dirty="0">
              <a:solidFill>
                <a:schemeClr val="bg1"/>
              </a:solidFill>
            </a:endParaRPr>
          </a:p>
          <a:p>
            <a:pPr marL="342900" indent="-342900">
              <a:buFont typeface="Arial" charset="0"/>
              <a:buChar char="•"/>
            </a:pPr>
            <a:r>
              <a:rPr lang="en-US" sz="1500" dirty="0">
                <a:solidFill>
                  <a:schemeClr val="bg1"/>
                </a:solidFill>
              </a:rPr>
              <a:t>A </a:t>
            </a:r>
            <a:r>
              <a:rPr lang="mr-IN" sz="1500" dirty="0">
                <a:solidFill>
                  <a:schemeClr val="bg1"/>
                </a:solidFill>
              </a:rPr>
              <a:t>–</a:t>
            </a:r>
            <a:r>
              <a:rPr lang="en-US" sz="1500" dirty="0">
                <a:solidFill>
                  <a:schemeClr val="bg1"/>
                </a:solidFill>
              </a:rPr>
              <a:t> Ashley</a:t>
            </a:r>
          </a:p>
          <a:p>
            <a:pPr marL="342900" indent="-342900">
              <a:buFont typeface="Arial" charset="0"/>
              <a:buChar char="•"/>
            </a:pPr>
            <a:r>
              <a:rPr lang="en-US" sz="1500" dirty="0" smtClean="0">
                <a:solidFill>
                  <a:schemeClr val="bg1"/>
                </a:solidFill>
              </a:rPr>
              <a:t>M.H </a:t>
            </a:r>
            <a:r>
              <a:rPr lang="mr-IN" sz="1500" dirty="0">
                <a:solidFill>
                  <a:schemeClr val="bg1"/>
                </a:solidFill>
              </a:rPr>
              <a:t>–</a:t>
            </a:r>
            <a:r>
              <a:rPr lang="en-US" sz="1500" dirty="0">
                <a:solidFill>
                  <a:schemeClr val="bg1"/>
                </a:solidFill>
              </a:rPr>
              <a:t> Miss Hart</a:t>
            </a:r>
          </a:p>
          <a:p>
            <a:pPr marL="342900" indent="-342900">
              <a:buFont typeface="Arial" charset="0"/>
              <a:buChar char="•"/>
            </a:pPr>
            <a:r>
              <a:rPr lang="en-US" sz="1500" dirty="0" smtClean="0">
                <a:solidFill>
                  <a:schemeClr val="bg1"/>
                </a:solidFill>
              </a:rPr>
              <a:t>M.B </a:t>
            </a:r>
            <a:r>
              <a:rPr lang="mr-IN" sz="1500" dirty="0">
                <a:solidFill>
                  <a:schemeClr val="bg1"/>
                </a:solidFill>
              </a:rPr>
              <a:t>–</a:t>
            </a:r>
            <a:r>
              <a:rPr lang="en-US" sz="1500" dirty="0">
                <a:solidFill>
                  <a:schemeClr val="bg1"/>
                </a:solidFill>
              </a:rPr>
              <a:t> Mrs. Burke</a:t>
            </a:r>
          </a:p>
          <a:p>
            <a:pPr marL="342900" indent="-342900">
              <a:buFont typeface="Arial" charset="0"/>
              <a:buChar char="•"/>
            </a:pPr>
            <a:r>
              <a:rPr lang="en-US" sz="1500" dirty="0">
                <a:solidFill>
                  <a:schemeClr val="bg1"/>
                </a:solidFill>
              </a:rPr>
              <a:t>F </a:t>
            </a:r>
            <a:r>
              <a:rPr lang="mr-IN" sz="1500" dirty="0">
                <a:solidFill>
                  <a:schemeClr val="bg1"/>
                </a:solidFill>
              </a:rPr>
              <a:t>–</a:t>
            </a:r>
            <a:r>
              <a:rPr lang="en-US" sz="1500" dirty="0">
                <a:solidFill>
                  <a:schemeClr val="bg1"/>
                </a:solidFill>
              </a:rPr>
              <a:t> Friends</a:t>
            </a:r>
          </a:p>
          <a:p>
            <a:pPr marL="342900" indent="-342900">
              <a:buFont typeface="Arial" charset="0"/>
              <a:buChar char="•"/>
            </a:pPr>
            <a:r>
              <a:rPr lang="en-US" sz="1500" dirty="0">
                <a:solidFill>
                  <a:schemeClr val="bg1"/>
                </a:solidFill>
              </a:rPr>
              <a:t>SW - Swimmers</a:t>
            </a:r>
          </a:p>
          <a:p>
            <a:pPr marL="342900" indent="-342900">
              <a:buFont typeface="Arial" charset="0"/>
              <a:buChar char="•"/>
            </a:pPr>
            <a:r>
              <a:rPr lang="en-US" sz="1500" dirty="0">
                <a:solidFill>
                  <a:schemeClr val="bg1"/>
                </a:solidFill>
              </a:rPr>
              <a:t>C </a:t>
            </a:r>
            <a:r>
              <a:rPr lang="mr-IN" sz="1500" dirty="0">
                <a:solidFill>
                  <a:schemeClr val="bg1"/>
                </a:solidFill>
              </a:rPr>
              <a:t>–</a:t>
            </a:r>
            <a:r>
              <a:rPr lang="en-US" sz="1500" dirty="0">
                <a:solidFill>
                  <a:schemeClr val="bg1"/>
                </a:solidFill>
              </a:rPr>
              <a:t> Crowd</a:t>
            </a:r>
          </a:p>
          <a:p>
            <a:pPr marL="342900" indent="-342900">
              <a:buFont typeface="Arial" charset="0"/>
              <a:buChar char="•"/>
            </a:pPr>
            <a:endParaRPr lang="en-US" sz="1500" dirty="0">
              <a:solidFill>
                <a:schemeClr val="bg1"/>
              </a:solidFill>
            </a:endParaRPr>
          </a:p>
          <a:p>
            <a:pPr marL="342900" indent="-342900">
              <a:buFont typeface="Arial" charset="0"/>
              <a:buChar char="•"/>
            </a:pPr>
            <a:endParaRPr lang="en-US" sz="1500" dirty="0">
              <a:solidFill>
                <a:schemeClr val="bg1"/>
              </a:solidFill>
            </a:endParaRPr>
          </a:p>
        </p:txBody>
      </p:sp>
      <p:sp>
        <p:nvSpPr>
          <p:cNvPr id="175" name="TextBox 174"/>
          <p:cNvSpPr txBox="1"/>
          <p:nvPr/>
        </p:nvSpPr>
        <p:spPr>
          <a:xfrm>
            <a:off x="5126589" y="1639916"/>
            <a:ext cx="490301" cy="276999"/>
          </a:xfrm>
          <a:prstGeom prst="rect">
            <a:avLst/>
          </a:prstGeom>
          <a:noFill/>
        </p:spPr>
        <p:txBody>
          <a:bodyPr wrap="square" rtlCol="0">
            <a:spAutoFit/>
          </a:bodyPr>
          <a:lstStyle/>
          <a:p>
            <a:r>
              <a:rPr lang="en-US" sz="1200" smtClean="0">
                <a:solidFill>
                  <a:schemeClr val="bg1"/>
                </a:solidFill>
              </a:rPr>
              <a:t>S-3</a:t>
            </a:r>
            <a:endParaRPr lang="en-US" sz="1200" dirty="0">
              <a:solidFill>
                <a:schemeClr val="bg1"/>
              </a:solidFill>
            </a:endParaRPr>
          </a:p>
        </p:txBody>
      </p:sp>
      <p:sp>
        <p:nvSpPr>
          <p:cNvPr id="176" name="TextBox 175"/>
          <p:cNvSpPr txBox="1"/>
          <p:nvPr/>
        </p:nvSpPr>
        <p:spPr>
          <a:xfrm>
            <a:off x="4857246" y="5041660"/>
            <a:ext cx="490301" cy="276999"/>
          </a:xfrm>
          <a:prstGeom prst="rect">
            <a:avLst/>
          </a:prstGeom>
          <a:noFill/>
        </p:spPr>
        <p:txBody>
          <a:bodyPr wrap="square" rtlCol="0">
            <a:spAutoFit/>
          </a:bodyPr>
          <a:lstStyle/>
          <a:p>
            <a:r>
              <a:rPr lang="en-US" sz="1200" smtClean="0">
                <a:solidFill>
                  <a:schemeClr val="bg1"/>
                </a:solidFill>
              </a:rPr>
              <a:t>S-7</a:t>
            </a:r>
            <a:endParaRPr lang="en-US" sz="1200" dirty="0">
              <a:solidFill>
                <a:schemeClr val="bg1"/>
              </a:solidFill>
            </a:endParaRPr>
          </a:p>
        </p:txBody>
      </p:sp>
      <p:sp>
        <p:nvSpPr>
          <p:cNvPr id="177" name="TextBox 176"/>
          <p:cNvSpPr txBox="1"/>
          <p:nvPr/>
        </p:nvSpPr>
        <p:spPr>
          <a:xfrm>
            <a:off x="3042109" y="4216219"/>
            <a:ext cx="490301" cy="276999"/>
          </a:xfrm>
          <a:prstGeom prst="rect">
            <a:avLst/>
          </a:prstGeom>
          <a:noFill/>
        </p:spPr>
        <p:txBody>
          <a:bodyPr wrap="square" rtlCol="0">
            <a:spAutoFit/>
          </a:bodyPr>
          <a:lstStyle/>
          <a:p>
            <a:r>
              <a:rPr lang="en-US" sz="1200" smtClean="0">
                <a:solidFill>
                  <a:schemeClr val="bg1"/>
                </a:solidFill>
              </a:rPr>
              <a:t>S-4</a:t>
            </a:r>
            <a:endParaRPr lang="en-US" sz="1200" dirty="0">
              <a:solidFill>
                <a:schemeClr val="bg1"/>
              </a:solidFill>
            </a:endParaRPr>
          </a:p>
        </p:txBody>
      </p:sp>
      <p:grpSp>
        <p:nvGrpSpPr>
          <p:cNvPr id="183" name="Group 182"/>
          <p:cNvGrpSpPr/>
          <p:nvPr/>
        </p:nvGrpSpPr>
        <p:grpSpPr>
          <a:xfrm>
            <a:off x="9971859" y="1586445"/>
            <a:ext cx="1940032" cy="2862322"/>
            <a:chOff x="9971859" y="2056345"/>
            <a:chExt cx="1940032" cy="2862322"/>
          </a:xfrm>
        </p:grpSpPr>
        <p:sp>
          <p:nvSpPr>
            <p:cNvPr id="184" name="Rectangle 183"/>
            <p:cNvSpPr/>
            <p:nvPr/>
          </p:nvSpPr>
          <p:spPr>
            <a:xfrm>
              <a:off x="9971859" y="2056345"/>
              <a:ext cx="1940032" cy="2862322"/>
            </a:xfrm>
            <a:prstGeom prst="rect">
              <a:avLst/>
            </a:prstGeom>
          </p:spPr>
          <p:txBody>
            <a:bodyPr wrap="square">
              <a:spAutoFit/>
            </a:bodyPr>
            <a:lstStyle/>
            <a:p>
              <a:r>
                <a:rPr lang="en-US" sz="1500" dirty="0">
                  <a:solidFill>
                    <a:schemeClr val="bg1"/>
                  </a:solidFill>
                </a:rPr>
                <a:t>Camera Key:</a:t>
              </a:r>
            </a:p>
            <a:p>
              <a:endParaRPr lang="en-US" sz="1500" dirty="0">
                <a:solidFill>
                  <a:schemeClr val="bg1"/>
                </a:solidFill>
              </a:endParaRPr>
            </a:p>
            <a:p>
              <a:pPr marL="342900" indent="-342900">
                <a:buFont typeface="Arial" charset="0"/>
                <a:buChar char="•"/>
              </a:pPr>
              <a:r>
                <a:rPr lang="en-US" sz="1500" dirty="0">
                  <a:solidFill>
                    <a:schemeClr val="bg1"/>
                  </a:solidFill>
                </a:rPr>
                <a:t>MS </a:t>
              </a:r>
              <a:r>
                <a:rPr lang="mr-IN" sz="1500" dirty="0">
                  <a:solidFill>
                    <a:schemeClr val="bg1"/>
                  </a:solidFill>
                </a:rPr>
                <a:t>–</a:t>
              </a:r>
              <a:r>
                <a:rPr lang="en-US" sz="1500" dirty="0">
                  <a:solidFill>
                    <a:schemeClr val="bg1"/>
                  </a:solidFill>
                </a:rPr>
                <a:t> Medium Shot</a:t>
              </a:r>
            </a:p>
            <a:p>
              <a:pPr marL="342900" indent="-342900">
                <a:buFont typeface="Arial" charset="0"/>
                <a:buChar char="•"/>
              </a:pPr>
              <a:r>
                <a:rPr lang="en-US" sz="1500" dirty="0">
                  <a:solidFill>
                    <a:schemeClr val="bg1"/>
                  </a:solidFill>
                </a:rPr>
                <a:t>MCU </a:t>
              </a:r>
              <a:r>
                <a:rPr lang="mr-IN" sz="1500" dirty="0">
                  <a:solidFill>
                    <a:schemeClr val="bg1"/>
                  </a:solidFill>
                </a:rPr>
                <a:t>–</a:t>
              </a:r>
              <a:r>
                <a:rPr lang="en-US" sz="1500" dirty="0">
                  <a:solidFill>
                    <a:schemeClr val="bg1"/>
                  </a:solidFill>
                </a:rPr>
                <a:t> Medium Close-Up</a:t>
              </a:r>
            </a:p>
            <a:p>
              <a:pPr marL="342900" indent="-342900">
                <a:buFont typeface="Arial" charset="0"/>
                <a:buChar char="•"/>
              </a:pPr>
              <a:r>
                <a:rPr lang="en-US" sz="1500" dirty="0">
                  <a:solidFill>
                    <a:schemeClr val="bg1"/>
                  </a:solidFill>
                </a:rPr>
                <a:t>OTS </a:t>
              </a:r>
              <a:r>
                <a:rPr lang="mr-IN" sz="1500" dirty="0">
                  <a:solidFill>
                    <a:schemeClr val="bg1"/>
                  </a:solidFill>
                </a:rPr>
                <a:t>–</a:t>
              </a:r>
              <a:r>
                <a:rPr lang="en-US" sz="1500" dirty="0">
                  <a:solidFill>
                    <a:schemeClr val="bg1"/>
                  </a:solidFill>
                </a:rPr>
                <a:t> Over the </a:t>
              </a:r>
              <a:r>
                <a:rPr lang="en-US" sz="1500" dirty="0" smtClean="0">
                  <a:solidFill>
                    <a:schemeClr val="bg1"/>
                  </a:solidFill>
                </a:rPr>
                <a:t>Shoulder</a:t>
              </a:r>
            </a:p>
            <a:p>
              <a:pPr marL="342900" indent="-342900">
                <a:buFont typeface="Arial" charset="0"/>
                <a:buChar char="•"/>
              </a:pPr>
              <a:r>
                <a:rPr lang="en-US" sz="1500" dirty="0">
                  <a:solidFill>
                    <a:schemeClr val="bg1"/>
                  </a:solidFill>
                </a:rPr>
                <a:t>S-1, S-2 </a:t>
              </a:r>
              <a:r>
                <a:rPr lang="en-US" sz="1500" dirty="0" err="1">
                  <a:solidFill>
                    <a:schemeClr val="bg1"/>
                  </a:solidFill>
                </a:rPr>
                <a:t>etc</a:t>
              </a:r>
              <a:r>
                <a:rPr lang="en-US" sz="1500" dirty="0">
                  <a:solidFill>
                    <a:schemeClr val="bg1"/>
                  </a:solidFill>
                </a:rPr>
                <a:t>: </a:t>
              </a:r>
              <a:r>
                <a:rPr lang="mr-IN" sz="1500" dirty="0">
                  <a:solidFill>
                    <a:schemeClr val="bg1"/>
                  </a:solidFill>
                </a:rPr>
                <a:t>–</a:t>
              </a:r>
              <a:r>
                <a:rPr lang="en-US" sz="1500" dirty="0">
                  <a:solidFill>
                    <a:schemeClr val="bg1"/>
                  </a:solidFill>
                </a:rPr>
                <a:t> Set-up 1, Set-up 2 </a:t>
              </a:r>
              <a:r>
                <a:rPr lang="en-US" sz="1500" dirty="0" err="1">
                  <a:solidFill>
                    <a:schemeClr val="bg1"/>
                  </a:solidFill>
                </a:rPr>
                <a:t>etc</a:t>
              </a:r>
              <a:r>
                <a:rPr lang="en-US" sz="1500" dirty="0">
                  <a:solidFill>
                    <a:schemeClr val="bg1"/>
                  </a:solidFill>
                </a:rPr>
                <a:t>: </a:t>
              </a:r>
            </a:p>
            <a:p>
              <a:pPr marL="342900" indent="-342900">
                <a:buFont typeface="Arial" charset="0"/>
                <a:buChar char="•"/>
              </a:pPr>
              <a:r>
                <a:rPr lang="en-US" sz="1500" dirty="0">
                  <a:solidFill>
                    <a:schemeClr val="bg1"/>
                  </a:solidFill>
                </a:rPr>
                <a:t>       </a:t>
              </a:r>
              <a:r>
                <a:rPr lang="mr-IN" sz="1500" dirty="0">
                  <a:solidFill>
                    <a:schemeClr val="bg1"/>
                  </a:solidFill>
                </a:rPr>
                <a:t>–</a:t>
              </a:r>
              <a:r>
                <a:rPr lang="en-US" sz="1500" dirty="0">
                  <a:solidFill>
                    <a:schemeClr val="bg1"/>
                  </a:solidFill>
                </a:rPr>
                <a:t> Camera</a:t>
              </a:r>
            </a:p>
            <a:p>
              <a:pPr marL="342900" indent="-342900">
                <a:buFont typeface="Arial" charset="0"/>
                <a:buChar char="•"/>
              </a:pPr>
              <a:r>
                <a:rPr lang="en-US" sz="1500" dirty="0">
                  <a:solidFill>
                    <a:schemeClr val="bg1"/>
                  </a:solidFill>
                </a:rPr>
                <a:t>             </a:t>
              </a:r>
              <a:r>
                <a:rPr lang="mr-IN" sz="1500" dirty="0">
                  <a:solidFill>
                    <a:schemeClr val="bg1"/>
                  </a:solidFill>
                </a:rPr>
                <a:t>–</a:t>
              </a:r>
              <a:r>
                <a:rPr lang="en-US" sz="1500" dirty="0">
                  <a:solidFill>
                    <a:schemeClr val="bg1"/>
                  </a:solidFill>
                </a:rPr>
                <a:t> Tracking </a:t>
              </a:r>
            </a:p>
          </p:txBody>
        </p:sp>
        <p:cxnSp>
          <p:nvCxnSpPr>
            <p:cNvPr id="185" name="Straight Connector 184"/>
            <p:cNvCxnSpPr/>
            <p:nvPr/>
          </p:nvCxnSpPr>
          <p:spPr>
            <a:xfrm flipH="1">
              <a:off x="10287801" y="4437241"/>
              <a:ext cx="292357" cy="8121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H="1" flipV="1">
              <a:off x="10287800" y="4518452"/>
              <a:ext cx="292357" cy="83227"/>
            </a:xfrm>
            <a:prstGeom prst="line">
              <a:avLst/>
            </a:prstGeom>
          </p:spPr>
          <p:style>
            <a:lnRef idx="1">
              <a:schemeClr val="accent1"/>
            </a:lnRef>
            <a:fillRef idx="0">
              <a:schemeClr val="accent1"/>
            </a:fillRef>
            <a:effectRef idx="0">
              <a:schemeClr val="accent1"/>
            </a:effectRef>
            <a:fontRef idx="minor">
              <a:schemeClr val="tx1"/>
            </a:fontRef>
          </p:style>
        </p:cxnSp>
        <p:cxnSp>
          <p:nvCxnSpPr>
            <p:cNvPr id="187" name="Straight Arrow Connector 186"/>
            <p:cNvCxnSpPr/>
            <p:nvPr/>
          </p:nvCxnSpPr>
          <p:spPr>
            <a:xfrm flipH="1">
              <a:off x="10257927" y="4736118"/>
              <a:ext cx="58023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88" name="TextBox 187"/>
          <p:cNvSpPr txBox="1"/>
          <p:nvPr/>
        </p:nvSpPr>
        <p:spPr>
          <a:xfrm>
            <a:off x="3591327" y="2977499"/>
            <a:ext cx="490301" cy="276999"/>
          </a:xfrm>
          <a:prstGeom prst="rect">
            <a:avLst/>
          </a:prstGeom>
          <a:noFill/>
        </p:spPr>
        <p:txBody>
          <a:bodyPr wrap="square" rtlCol="0">
            <a:spAutoFit/>
          </a:bodyPr>
          <a:lstStyle/>
          <a:p>
            <a:r>
              <a:rPr lang="en-US" sz="1200" dirty="0" smtClean="0">
                <a:solidFill>
                  <a:schemeClr val="bg1"/>
                </a:solidFill>
              </a:rPr>
              <a:t>S-1</a:t>
            </a:r>
            <a:endParaRPr lang="en-US" sz="1200" dirty="0">
              <a:solidFill>
                <a:schemeClr val="bg1"/>
              </a:solidFill>
            </a:endParaRPr>
          </a:p>
        </p:txBody>
      </p:sp>
      <p:sp>
        <p:nvSpPr>
          <p:cNvPr id="189" name="TextBox 188"/>
          <p:cNvSpPr txBox="1"/>
          <p:nvPr/>
        </p:nvSpPr>
        <p:spPr>
          <a:xfrm>
            <a:off x="3422519" y="3983985"/>
            <a:ext cx="490301" cy="276999"/>
          </a:xfrm>
          <a:prstGeom prst="rect">
            <a:avLst/>
          </a:prstGeom>
          <a:noFill/>
        </p:spPr>
        <p:txBody>
          <a:bodyPr wrap="square" rtlCol="0">
            <a:spAutoFit/>
          </a:bodyPr>
          <a:lstStyle/>
          <a:p>
            <a:r>
              <a:rPr lang="en-US" sz="1200" dirty="0" smtClean="0">
                <a:solidFill>
                  <a:schemeClr val="bg1"/>
                </a:solidFill>
              </a:rPr>
              <a:t>S-2</a:t>
            </a:r>
            <a:endParaRPr lang="en-US" sz="1200" dirty="0">
              <a:solidFill>
                <a:schemeClr val="bg1"/>
              </a:solidFill>
            </a:endParaRPr>
          </a:p>
        </p:txBody>
      </p:sp>
      <p:sp>
        <p:nvSpPr>
          <p:cNvPr id="190" name="TextBox 189"/>
          <p:cNvSpPr txBox="1"/>
          <p:nvPr/>
        </p:nvSpPr>
        <p:spPr>
          <a:xfrm>
            <a:off x="3483403" y="4811072"/>
            <a:ext cx="490301" cy="276999"/>
          </a:xfrm>
          <a:prstGeom prst="rect">
            <a:avLst/>
          </a:prstGeom>
          <a:noFill/>
        </p:spPr>
        <p:txBody>
          <a:bodyPr wrap="square" rtlCol="0">
            <a:spAutoFit/>
          </a:bodyPr>
          <a:lstStyle/>
          <a:p>
            <a:r>
              <a:rPr lang="en-US" sz="1200" smtClean="0">
                <a:solidFill>
                  <a:schemeClr val="bg1"/>
                </a:solidFill>
              </a:rPr>
              <a:t>S-5</a:t>
            </a:r>
            <a:endParaRPr lang="en-US" sz="1200" dirty="0">
              <a:solidFill>
                <a:schemeClr val="bg1"/>
              </a:solidFill>
            </a:endParaRPr>
          </a:p>
        </p:txBody>
      </p:sp>
      <p:sp>
        <p:nvSpPr>
          <p:cNvPr id="195" name="TextBox 194"/>
          <p:cNvSpPr txBox="1"/>
          <p:nvPr/>
        </p:nvSpPr>
        <p:spPr>
          <a:xfrm>
            <a:off x="4488213" y="5053672"/>
            <a:ext cx="490301" cy="276999"/>
          </a:xfrm>
          <a:prstGeom prst="rect">
            <a:avLst/>
          </a:prstGeom>
          <a:noFill/>
        </p:spPr>
        <p:txBody>
          <a:bodyPr wrap="square" rtlCol="0">
            <a:spAutoFit/>
          </a:bodyPr>
          <a:lstStyle/>
          <a:p>
            <a:r>
              <a:rPr lang="en-US" sz="1200" smtClean="0">
                <a:solidFill>
                  <a:schemeClr val="bg1"/>
                </a:solidFill>
              </a:rPr>
              <a:t>S-6</a:t>
            </a:r>
            <a:endParaRPr lang="en-US" sz="1200" dirty="0">
              <a:solidFill>
                <a:schemeClr val="bg1"/>
              </a:solidFill>
            </a:endParaRPr>
          </a:p>
        </p:txBody>
      </p:sp>
      <p:cxnSp>
        <p:nvCxnSpPr>
          <p:cNvPr id="196" name="Straight Arrow Connector 195"/>
          <p:cNvCxnSpPr/>
          <p:nvPr/>
        </p:nvCxnSpPr>
        <p:spPr>
          <a:xfrm flipH="1" flipV="1">
            <a:off x="4972269" y="4630844"/>
            <a:ext cx="31410" cy="3777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92187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p:cNvSpPr txBox="1"/>
          <p:nvPr/>
        </p:nvSpPr>
        <p:spPr>
          <a:xfrm>
            <a:off x="1" y="639398"/>
            <a:ext cx="12191999" cy="769441"/>
          </a:xfrm>
          <a:prstGeom prst="rect">
            <a:avLst/>
          </a:prstGeom>
          <a:noFill/>
        </p:spPr>
        <p:txBody>
          <a:bodyPr wrap="square" rtlCol="0">
            <a:spAutoFit/>
          </a:bodyPr>
          <a:lstStyle/>
          <a:p>
            <a:pPr algn="ctr"/>
            <a:r>
              <a:rPr lang="en-US" sz="2200" b="1" dirty="0">
                <a:solidFill>
                  <a:schemeClr val="bg1"/>
                </a:solidFill>
                <a:ea typeface="Lucida Handwriting" charset="0"/>
                <a:cs typeface="Lucida Handwriting" charset="0"/>
              </a:rPr>
              <a:t>SCENE 26 </a:t>
            </a:r>
            <a:r>
              <a:rPr lang="en-US" sz="2200" dirty="0">
                <a:solidFill>
                  <a:schemeClr val="bg1"/>
                </a:solidFill>
                <a:ea typeface="Lucida Handwriting" charset="0"/>
                <a:cs typeface="Lucida Handwriting" charset="0"/>
              </a:rPr>
              <a:t>(part 5) - </a:t>
            </a:r>
            <a:r>
              <a:rPr lang="en-US" sz="2200" dirty="0" smtClean="0">
                <a:solidFill>
                  <a:schemeClr val="bg1"/>
                </a:solidFill>
                <a:ea typeface="Lucida Handwriting" charset="0"/>
                <a:cs typeface="Lucida Handwriting" charset="0"/>
              </a:rPr>
              <a:t>7 </a:t>
            </a:r>
            <a:r>
              <a:rPr lang="en-US" sz="2200" dirty="0">
                <a:solidFill>
                  <a:schemeClr val="bg1"/>
                </a:solidFill>
                <a:ea typeface="Lucida Handwriting" charset="0"/>
                <a:cs typeface="Lucida Handwriting" charset="0"/>
              </a:rPr>
              <a:t>Set-Ups</a:t>
            </a:r>
          </a:p>
          <a:p>
            <a:pPr algn="ctr"/>
            <a:endParaRPr lang="en-US" sz="2200" dirty="0">
              <a:solidFill>
                <a:schemeClr val="bg1"/>
              </a:solidFill>
              <a:ea typeface="Lucida Handwriting" charset="0"/>
              <a:cs typeface="Lucida Handwriting" charset="0"/>
            </a:endParaRPr>
          </a:p>
        </p:txBody>
      </p:sp>
      <p:grpSp>
        <p:nvGrpSpPr>
          <p:cNvPr id="27" name="Group 26"/>
          <p:cNvGrpSpPr/>
          <p:nvPr/>
        </p:nvGrpSpPr>
        <p:grpSpPr>
          <a:xfrm>
            <a:off x="3613150" y="2032000"/>
            <a:ext cx="4965700" cy="2565400"/>
            <a:chOff x="3613149" y="2501900"/>
            <a:chExt cx="4965700" cy="2565400"/>
          </a:xfrm>
        </p:grpSpPr>
        <p:sp>
          <p:nvSpPr>
            <p:cNvPr id="2" name="Rectangle 1"/>
            <p:cNvSpPr/>
            <p:nvPr/>
          </p:nvSpPr>
          <p:spPr>
            <a:xfrm>
              <a:off x="3613149" y="2501900"/>
              <a:ext cx="4965700" cy="25654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p:nvCxnSpPr>
          <p:spPr>
            <a:xfrm>
              <a:off x="3613149" y="33274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613149" y="37846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613149" y="42164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3613149" y="46482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3613149" y="28575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8" name="Rectangle 27"/>
          <p:cNvSpPr/>
          <p:nvPr/>
        </p:nvSpPr>
        <p:spPr>
          <a:xfrm>
            <a:off x="7721601" y="4324350"/>
            <a:ext cx="279400" cy="9144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3507593" y="4622283"/>
            <a:ext cx="1013608" cy="369332"/>
          </a:xfrm>
          <a:prstGeom prst="rect">
            <a:avLst/>
          </a:prstGeom>
          <a:noFill/>
        </p:spPr>
        <p:txBody>
          <a:bodyPr wrap="square" rtlCol="0">
            <a:spAutoFit/>
          </a:bodyPr>
          <a:lstStyle/>
          <a:p>
            <a:r>
              <a:rPr lang="en-US" dirty="0">
                <a:solidFill>
                  <a:schemeClr val="bg1"/>
                </a:solidFill>
              </a:rPr>
              <a:t>Pool</a:t>
            </a:r>
          </a:p>
        </p:txBody>
      </p:sp>
      <p:sp>
        <p:nvSpPr>
          <p:cNvPr id="30" name="TextBox 29"/>
          <p:cNvSpPr txBox="1"/>
          <p:nvPr/>
        </p:nvSpPr>
        <p:spPr>
          <a:xfrm>
            <a:off x="8001001" y="4622283"/>
            <a:ext cx="1013608" cy="646331"/>
          </a:xfrm>
          <a:prstGeom prst="rect">
            <a:avLst/>
          </a:prstGeom>
          <a:noFill/>
        </p:spPr>
        <p:txBody>
          <a:bodyPr wrap="square" rtlCol="0">
            <a:spAutoFit/>
          </a:bodyPr>
          <a:lstStyle/>
          <a:p>
            <a:r>
              <a:rPr lang="en-US">
                <a:solidFill>
                  <a:schemeClr val="bg1"/>
                </a:solidFill>
              </a:rPr>
              <a:t>Diving Board</a:t>
            </a:r>
            <a:endParaRPr lang="en-US" dirty="0">
              <a:solidFill>
                <a:schemeClr val="bg1"/>
              </a:solidFill>
            </a:endParaRPr>
          </a:p>
        </p:txBody>
      </p:sp>
      <p:grpSp>
        <p:nvGrpSpPr>
          <p:cNvPr id="39" name="Group 38"/>
          <p:cNvGrpSpPr/>
          <p:nvPr/>
        </p:nvGrpSpPr>
        <p:grpSpPr>
          <a:xfrm>
            <a:off x="3613150" y="1384300"/>
            <a:ext cx="4965700" cy="197237"/>
            <a:chOff x="3613149" y="1854200"/>
            <a:chExt cx="4965700" cy="197237"/>
          </a:xfrm>
        </p:grpSpPr>
        <p:cxnSp>
          <p:nvCxnSpPr>
            <p:cNvPr id="31" name="Straight Connector 30"/>
            <p:cNvCxnSpPr/>
            <p:nvPr/>
          </p:nvCxnSpPr>
          <p:spPr>
            <a:xfrm>
              <a:off x="3613149" y="18542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689405" y="1956021"/>
              <a:ext cx="48105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745064" y="2043486"/>
              <a:ext cx="4683319" cy="79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8" name="TextBox 37"/>
          <p:cNvSpPr txBox="1"/>
          <p:nvPr/>
        </p:nvSpPr>
        <p:spPr>
          <a:xfrm>
            <a:off x="8595604" y="1292888"/>
            <a:ext cx="1013608" cy="369332"/>
          </a:xfrm>
          <a:prstGeom prst="rect">
            <a:avLst/>
          </a:prstGeom>
          <a:noFill/>
        </p:spPr>
        <p:txBody>
          <a:bodyPr wrap="square" rtlCol="0">
            <a:spAutoFit/>
          </a:bodyPr>
          <a:lstStyle/>
          <a:p>
            <a:r>
              <a:rPr lang="en-US" dirty="0">
                <a:solidFill>
                  <a:schemeClr val="bg1"/>
                </a:solidFill>
              </a:rPr>
              <a:t>Stands</a:t>
            </a:r>
          </a:p>
        </p:txBody>
      </p:sp>
      <p:grpSp>
        <p:nvGrpSpPr>
          <p:cNvPr id="40" name="Group 39"/>
          <p:cNvGrpSpPr/>
          <p:nvPr/>
        </p:nvGrpSpPr>
        <p:grpSpPr>
          <a:xfrm rot="16200000">
            <a:off x="761974" y="3106917"/>
            <a:ext cx="3692241" cy="234384"/>
            <a:chOff x="3613149" y="1854200"/>
            <a:chExt cx="4965700" cy="197237"/>
          </a:xfrm>
        </p:grpSpPr>
        <p:cxnSp>
          <p:nvCxnSpPr>
            <p:cNvPr id="41" name="Straight Connector 40"/>
            <p:cNvCxnSpPr/>
            <p:nvPr/>
          </p:nvCxnSpPr>
          <p:spPr>
            <a:xfrm>
              <a:off x="3613149" y="18542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689405" y="1956021"/>
              <a:ext cx="48105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745064" y="2043486"/>
              <a:ext cx="4683319" cy="79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4" name="Group 43"/>
          <p:cNvGrpSpPr/>
          <p:nvPr/>
        </p:nvGrpSpPr>
        <p:grpSpPr>
          <a:xfrm rot="5400000">
            <a:off x="7708050" y="3108398"/>
            <a:ext cx="3692241" cy="234384"/>
            <a:chOff x="3613149" y="1854200"/>
            <a:chExt cx="4965700" cy="197237"/>
          </a:xfrm>
        </p:grpSpPr>
        <p:cxnSp>
          <p:nvCxnSpPr>
            <p:cNvPr id="45" name="Straight Connector 44"/>
            <p:cNvCxnSpPr/>
            <p:nvPr/>
          </p:nvCxnSpPr>
          <p:spPr>
            <a:xfrm>
              <a:off x="3613149" y="18542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3689405" y="1956021"/>
              <a:ext cx="48105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3745064" y="2043486"/>
              <a:ext cx="4683319" cy="79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8" name="Group 47"/>
          <p:cNvGrpSpPr/>
          <p:nvPr/>
        </p:nvGrpSpPr>
        <p:grpSpPr>
          <a:xfrm rot="10800000">
            <a:off x="3613150" y="5584113"/>
            <a:ext cx="4965700" cy="197237"/>
            <a:chOff x="3613149" y="1854200"/>
            <a:chExt cx="4965700" cy="197237"/>
          </a:xfrm>
        </p:grpSpPr>
        <p:cxnSp>
          <p:nvCxnSpPr>
            <p:cNvPr id="49" name="Straight Connector 48"/>
            <p:cNvCxnSpPr/>
            <p:nvPr/>
          </p:nvCxnSpPr>
          <p:spPr>
            <a:xfrm>
              <a:off x="3613149" y="18542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689405" y="1956021"/>
              <a:ext cx="48105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3745064" y="2043486"/>
              <a:ext cx="4683319" cy="79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77" name="Oval 76"/>
          <p:cNvSpPr/>
          <p:nvPr/>
        </p:nvSpPr>
        <p:spPr>
          <a:xfrm>
            <a:off x="5108177" y="4695138"/>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p:cNvSpPr/>
          <p:nvPr/>
        </p:nvSpPr>
        <p:spPr>
          <a:xfrm>
            <a:off x="5407891" y="5463728"/>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p:cNvSpPr/>
          <p:nvPr/>
        </p:nvSpPr>
        <p:spPr>
          <a:xfrm>
            <a:off x="3727156" y="57682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p:cNvSpPr/>
          <p:nvPr/>
        </p:nvSpPr>
        <p:spPr>
          <a:xfrm>
            <a:off x="4128208" y="57682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p:cNvSpPr/>
          <p:nvPr/>
        </p:nvSpPr>
        <p:spPr>
          <a:xfrm>
            <a:off x="4535741" y="57682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p:cNvSpPr/>
          <p:nvPr/>
        </p:nvSpPr>
        <p:spPr>
          <a:xfrm>
            <a:off x="5735815" y="57682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p:cNvSpPr/>
          <p:nvPr/>
        </p:nvSpPr>
        <p:spPr>
          <a:xfrm>
            <a:off x="6143348" y="57682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p:cNvSpPr/>
          <p:nvPr/>
        </p:nvSpPr>
        <p:spPr>
          <a:xfrm>
            <a:off x="6544400" y="57682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p:cNvSpPr/>
          <p:nvPr/>
        </p:nvSpPr>
        <p:spPr>
          <a:xfrm>
            <a:off x="6945140" y="57682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p:cNvSpPr/>
          <p:nvPr/>
        </p:nvSpPr>
        <p:spPr>
          <a:xfrm>
            <a:off x="7346192" y="57682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p:cNvSpPr/>
          <p:nvPr/>
        </p:nvSpPr>
        <p:spPr>
          <a:xfrm>
            <a:off x="7753725" y="57682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p:cNvSpPr/>
          <p:nvPr/>
        </p:nvSpPr>
        <p:spPr>
          <a:xfrm>
            <a:off x="8154777" y="57682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TextBox 91"/>
          <p:cNvSpPr txBox="1"/>
          <p:nvPr/>
        </p:nvSpPr>
        <p:spPr>
          <a:xfrm>
            <a:off x="8412562" y="5771861"/>
            <a:ext cx="442681" cy="369332"/>
          </a:xfrm>
          <a:prstGeom prst="rect">
            <a:avLst/>
          </a:prstGeom>
          <a:noFill/>
        </p:spPr>
        <p:txBody>
          <a:bodyPr wrap="square" rtlCol="0">
            <a:spAutoFit/>
          </a:bodyPr>
          <a:lstStyle/>
          <a:p>
            <a:r>
              <a:rPr lang="en-US" dirty="0">
                <a:solidFill>
                  <a:schemeClr val="bg1"/>
                </a:solidFill>
              </a:rPr>
              <a:t>C</a:t>
            </a:r>
          </a:p>
        </p:txBody>
      </p:sp>
      <p:grpSp>
        <p:nvGrpSpPr>
          <p:cNvPr id="93" name="Group 92"/>
          <p:cNvGrpSpPr/>
          <p:nvPr/>
        </p:nvGrpSpPr>
        <p:grpSpPr>
          <a:xfrm rot="5400000">
            <a:off x="786131" y="3095772"/>
            <a:ext cx="3490700" cy="256674"/>
            <a:chOff x="4087655" y="5548617"/>
            <a:chExt cx="3490700" cy="256674"/>
          </a:xfrm>
        </p:grpSpPr>
        <p:sp>
          <p:nvSpPr>
            <p:cNvPr id="97" name="Oval 96"/>
            <p:cNvSpPr/>
            <p:nvPr/>
          </p:nvSpPr>
          <p:spPr>
            <a:xfrm>
              <a:off x="408765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p:cNvSpPr/>
            <p:nvPr/>
          </p:nvSpPr>
          <p:spPr>
            <a:xfrm>
              <a:off x="448562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p:cNvSpPr/>
            <p:nvPr/>
          </p:nvSpPr>
          <p:spPr>
            <a:xfrm>
              <a:off x="4886677"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p:cNvSpPr/>
            <p:nvPr/>
          </p:nvSpPr>
          <p:spPr>
            <a:xfrm>
              <a:off x="5294210"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p:cNvSpPr/>
            <p:nvPr/>
          </p:nvSpPr>
          <p:spPr>
            <a:xfrm>
              <a:off x="569526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p:cNvSpPr/>
            <p:nvPr/>
          </p:nvSpPr>
          <p:spPr>
            <a:xfrm>
              <a:off x="609600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p:cNvSpPr/>
            <p:nvPr/>
          </p:nvSpPr>
          <p:spPr>
            <a:xfrm>
              <a:off x="6497054"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p:cNvSpPr/>
            <p:nvPr/>
          </p:nvSpPr>
          <p:spPr>
            <a:xfrm>
              <a:off x="6904587"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104"/>
            <p:cNvSpPr/>
            <p:nvPr/>
          </p:nvSpPr>
          <p:spPr>
            <a:xfrm>
              <a:off x="7305639"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6" name="Group 105"/>
          <p:cNvGrpSpPr/>
          <p:nvPr/>
        </p:nvGrpSpPr>
        <p:grpSpPr>
          <a:xfrm rot="5400000">
            <a:off x="7863864" y="3086146"/>
            <a:ext cx="3490700" cy="256674"/>
            <a:chOff x="4087655" y="5548617"/>
            <a:chExt cx="3490700" cy="256674"/>
          </a:xfrm>
        </p:grpSpPr>
        <p:sp>
          <p:nvSpPr>
            <p:cNvPr id="107" name="Oval 106"/>
            <p:cNvSpPr/>
            <p:nvPr/>
          </p:nvSpPr>
          <p:spPr>
            <a:xfrm>
              <a:off x="408765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07"/>
            <p:cNvSpPr/>
            <p:nvPr/>
          </p:nvSpPr>
          <p:spPr>
            <a:xfrm>
              <a:off x="448562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Oval 109"/>
            <p:cNvSpPr/>
            <p:nvPr/>
          </p:nvSpPr>
          <p:spPr>
            <a:xfrm>
              <a:off x="5294210"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Oval 110"/>
            <p:cNvSpPr/>
            <p:nvPr/>
          </p:nvSpPr>
          <p:spPr>
            <a:xfrm>
              <a:off x="569526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Oval 111"/>
            <p:cNvSpPr/>
            <p:nvPr/>
          </p:nvSpPr>
          <p:spPr>
            <a:xfrm>
              <a:off x="609600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Oval 112"/>
            <p:cNvSpPr/>
            <p:nvPr/>
          </p:nvSpPr>
          <p:spPr>
            <a:xfrm>
              <a:off x="6497054"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Oval 113"/>
            <p:cNvSpPr/>
            <p:nvPr/>
          </p:nvSpPr>
          <p:spPr>
            <a:xfrm>
              <a:off x="6904587"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Oval 114"/>
            <p:cNvSpPr/>
            <p:nvPr/>
          </p:nvSpPr>
          <p:spPr>
            <a:xfrm>
              <a:off x="7305639"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6" name="TextBox 115"/>
          <p:cNvSpPr txBox="1"/>
          <p:nvPr/>
        </p:nvSpPr>
        <p:spPr>
          <a:xfrm>
            <a:off x="9671362" y="4869418"/>
            <a:ext cx="442681" cy="369332"/>
          </a:xfrm>
          <a:prstGeom prst="rect">
            <a:avLst/>
          </a:prstGeom>
          <a:noFill/>
        </p:spPr>
        <p:txBody>
          <a:bodyPr wrap="square" rtlCol="0">
            <a:spAutoFit/>
          </a:bodyPr>
          <a:lstStyle/>
          <a:p>
            <a:r>
              <a:rPr lang="en-US" dirty="0">
                <a:solidFill>
                  <a:schemeClr val="bg1"/>
                </a:solidFill>
              </a:rPr>
              <a:t>C</a:t>
            </a:r>
          </a:p>
        </p:txBody>
      </p:sp>
      <p:sp>
        <p:nvSpPr>
          <p:cNvPr id="117" name="TextBox 116"/>
          <p:cNvSpPr txBox="1"/>
          <p:nvPr/>
        </p:nvSpPr>
        <p:spPr>
          <a:xfrm>
            <a:off x="2193545" y="4927665"/>
            <a:ext cx="442681" cy="369332"/>
          </a:xfrm>
          <a:prstGeom prst="rect">
            <a:avLst/>
          </a:prstGeom>
          <a:noFill/>
        </p:spPr>
        <p:txBody>
          <a:bodyPr wrap="square" rtlCol="0">
            <a:spAutoFit/>
          </a:bodyPr>
          <a:lstStyle/>
          <a:p>
            <a:r>
              <a:rPr lang="en-US" dirty="0">
                <a:solidFill>
                  <a:schemeClr val="bg1"/>
                </a:solidFill>
              </a:rPr>
              <a:t>C</a:t>
            </a:r>
          </a:p>
        </p:txBody>
      </p:sp>
      <p:sp>
        <p:nvSpPr>
          <p:cNvPr id="118" name="TextBox 117"/>
          <p:cNvSpPr txBox="1"/>
          <p:nvPr/>
        </p:nvSpPr>
        <p:spPr>
          <a:xfrm>
            <a:off x="3019908" y="3774743"/>
            <a:ext cx="442681" cy="369332"/>
          </a:xfrm>
          <a:prstGeom prst="rect">
            <a:avLst/>
          </a:prstGeom>
          <a:noFill/>
        </p:spPr>
        <p:txBody>
          <a:bodyPr wrap="square" rtlCol="0">
            <a:spAutoFit/>
          </a:bodyPr>
          <a:lstStyle/>
          <a:p>
            <a:r>
              <a:rPr lang="en-US" dirty="0">
                <a:solidFill>
                  <a:schemeClr val="bg1"/>
                </a:solidFill>
              </a:rPr>
              <a:t>Z</a:t>
            </a:r>
          </a:p>
        </p:txBody>
      </p:sp>
      <p:sp>
        <p:nvSpPr>
          <p:cNvPr id="119" name="TextBox 118"/>
          <p:cNvSpPr txBox="1"/>
          <p:nvPr/>
        </p:nvSpPr>
        <p:spPr>
          <a:xfrm>
            <a:off x="5110717" y="4315532"/>
            <a:ext cx="442681" cy="369332"/>
          </a:xfrm>
          <a:prstGeom prst="rect">
            <a:avLst/>
          </a:prstGeom>
          <a:noFill/>
        </p:spPr>
        <p:txBody>
          <a:bodyPr wrap="square" rtlCol="0">
            <a:spAutoFit/>
          </a:bodyPr>
          <a:lstStyle/>
          <a:p>
            <a:r>
              <a:rPr lang="en-US" dirty="0">
                <a:solidFill>
                  <a:schemeClr val="bg1"/>
                </a:solidFill>
              </a:rPr>
              <a:t>R</a:t>
            </a:r>
          </a:p>
        </p:txBody>
      </p:sp>
      <p:sp>
        <p:nvSpPr>
          <p:cNvPr id="120" name="TextBox 119"/>
          <p:cNvSpPr txBox="1"/>
          <p:nvPr/>
        </p:nvSpPr>
        <p:spPr>
          <a:xfrm>
            <a:off x="5606822" y="5223733"/>
            <a:ext cx="442681" cy="369332"/>
          </a:xfrm>
          <a:prstGeom prst="rect">
            <a:avLst/>
          </a:prstGeom>
          <a:noFill/>
        </p:spPr>
        <p:txBody>
          <a:bodyPr wrap="square" rtlCol="0">
            <a:spAutoFit/>
          </a:bodyPr>
          <a:lstStyle/>
          <a:p>
            <a:r>
              <a:rPr lang="en-US" dirty="0">
                <a:solidFill>
                  <a:schemeClr val="bg1"/>
                </a:solidFill>
              </a:rPr>
              <a:t>S</a:t>
            </a:r>
          </a:p>
        </p:txBody>
      </p:sp>
      <p:sp>
        <p:nvSpPr>
          <p:cNvPr id="121" name="Oval 120"/>
          <p:cNvSpPr/>
          <p:nvPr/>
        </p:nvSpPr>
        <p:spPr>
          <a:xfrm>
            <a:off x="4582579" y="4686089"/>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TextBox 121"/>
          <p:cNvSpPr txBox="1"/>
          <p:nvPr/>
        </p:nvSpPr>
        <p:spPr>
          <a:xfrm>
            <a:off x="4509325" y="4331979"/>
            <a:ext cx="635473" cy="369332"/>
          </a:xfrm>
          <a:prstGeom prst="rect">
            <a:avLst/>
          </a:prstGeom>
          <a:noFill/>
        </p:spPr>
        <p:txBody>
          <a:bodyPr wrap="square" rtlCol="0">
            <a:spAutoFit/>
          </a:bodyPr>
          <a:lstStyle/>
          <a:p>
            <a:r>
              <a:rPr lang="en-US" smtClean="0">
                <a:solidFill>
                  <a:schemeClr val="bg1"/>
                </a:solidFill>
              </a:rPr>
              <a:t>M.H</a:t>
            </a:r>
            <a:endParaRPr lang="en-US" dirty="0">
              <a:solidFill>
                <a:schemeClr val="bg1"/>
              </a:solidFill>
            </a:endParaRPr>
          </a:p>
        </p:txBody>
      </p:sp>
      <p:grpSp>
        <p:nvGrpSpPr>
          <p:cNvPr id="125" name="Group 124"/>
          <p:cNvGrpSpPr/>
          <p:nvPr/>
        </p:nvGrpSpPr>
        <p:grpSpPr>
          <a:xfrm>
            <a:off x="3696895" y="1212486"/>
            <a:ext cx="4700337" cy="256674"/>
            <a:chOff x="2878018" y="5548617"/>
            <a:chExt cx="4700337" cy="256674"/>
          </a:xfrm>
        </p:grpSpPr>
        <p:sp>
          <p:nvSpPr>
            <p:cNvPr id="126" name="Oval 125"/>
            <p:cNvSpPr/>
            <p:nvPr/>
          </p:nvSpPr>
          <p:spPr>
            <a:xfrm>
              <a:off x="2878018"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p:cNvSpPr/>
            <p:nvPr/>
          </p:nvSpPr>
          <p:spPr>
            <a:xfrm>
              <a:off x="3686603"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val 128"/>
            <p:cNvSpPr/>
            <p:nvPr/>
          </p:nvSpPr>
          <p:spPr>
            <a:xfrm>
              <a:off x="408765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129"/>
            <p:cNvSpPr/>
            <p:nvPr/>
          </p:nvSpPr>
          <p:spPr>
            <a:xfrm>
              <a:off x="448562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p:cNvSpPr/>
            <p:nvPr/>
          </p:nvSpPr>
          <p:spPr>
            <a:xfrm>
              <a:off x="4886677"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Oval 131"/>
            <p:cNvSpPr/>
            <p:nvPr/>
          </p:nvSpPr>
          <p:spPr>
            <a:xfrm>
              <a:off x="5294210"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Oval 132"/>
            <p:cNvSpPr/>
            <p:nvPr/>
          </p:nvSpPr>
          <p:spPr>
            <a:xfrm>
              <a:off x="569526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Oval 133"/>
            <p:cNvSpPr/>
            <p:nvPr/>
          </p:nvSpPr>
          <p:spPr>
            <a:xfrm>
              <a:off x="609600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Oval 134"/>
            <p:cNvSpPr/>
            <p:nvPr/>
          </p:nvSpPr>
          <p:spPr>
            <a:xfrm>
              <a:off x="6497054"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135"/>
            <p:cNvSpPr/>
            <p:nvPr/>
          </p:nvSpPr>
          <p:spPr>
            <a:xfrm>
              <a:off x="6904587"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Oval 136"/>
            <p:cNvSpPr/>
            <p:nvPr/>
          </p:nvSpPr>
          <p:spPr>
            <a:xfrm>
              <a:off x="7305639"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8" name="TextBox 137"/>
          <p:cNvSpPr txBox="1"/>
          <p:nvPr/>
        </p:nvSpPr>
        <p:spPr>
          <a:xfrm>
            <a:off x="3407662" y="1043999"/>
            <a:ext cx="442681" cy="369332"/>
          </a:xfrm>
          <a:prstGeom prst="rect">
            <a:avLst/>
          </a:prstGeom>
          <a:noFill/>
        </p:spPr>
        <p:txBody>
          <a:bodyPr wrap="square" rtlCol="0">
            <a:spAutoFit/>
          </a:bodyPr>
          <a:lstStyle/>
          <a:p>
            <a:r>
              <a:rPr lang="en-US" dirty="0">
                <a:solidFill>
                  <a:schemeClr val="bg1"/>
                </a:solidFill>
              </a:rPr>
              <a:t>C</a:t>
            </a:r>
          </a:p>
        </p:txBody>
      </p:sp>
      <p:sp>
        <p:nvSpPr>
          <p:cNvPr id="149" name="Oval 148"/>
          <p:cNvSpPr/>
          <p:nvPr/>
        </p:nvSpPr>
        <p:spPr>
          <a:xfrm>
            <a:off x="4999434" y="2481593"/>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TextBox 149"/>
          <p:cNvSpPr txBox="1"/>
          <p:nvPr/>
        </p:nvSpPr>
        <p:spPr>
          <a:xfrm>
            <a:off x="4726677" y="2427883"/>
            <a:ext cx="577825" cy="369332"/>
          </a:xfrm>
          <a:prstGeom prst="rect">
            <a:avLst/>
          </a:prstGeom>
          <a:noFill/>
        </p:spPr>
        <p:txBody>
          <a:bodyPr wrap="square" rtlCol="0">
            <a:spAutoFit/>
          </a:bodyPr>
          <a:lstStyle/>
          <a:p>
            <a:r>
              <a:rPr lang="en-US" dirty="0">
                <a:solidFill>
                  <a:schemeClr val="bg1"/>
                </a:solidFill>
              </a:rPr>
              <a:t>A</a:t>
            </a:r>
          </a:p>
        </p:txBody>
      </p:sp>
      <p:grpSp>
        <p:nvGrpSpPr>
          <p:cNvPr id="191" name="Group 190"/>
          <p:cNvGrpSpPr/>
          <p:nvPr/>
        </p:nvGrpSpPr>
        <p:grpSpPr>
          <a:xfrm rot="9524422" flipV="1">
            <a:off x="3450185" y="4097945"/>
            <a:ext cx="385011" cy="282167"/>
            <a:chOff x="5942222" y="2531772"/>
            <a:chExt cx="342729" cy="319138"/>
          </a:xfrm>
        </p:grpSpPr>
        <p:cxnSp>
          <p:nvCxnSpPr>
            <p:cNvPr id="192" name="Straight Connector 191"/>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94" name="TextBox 193"/>
          <p:cNvSpPr txBox="1"/>
          <p:nvPr/>
        </p:nvSpPr>
        <p:spPr>
          <a:xfrm>
            <a:off x="3684895" y="4176792"/>
            <a:ext cx="719769" cy="369332"/>
          </a:xfrm>
          <a:prstGeom prst="rect">
            <a:avLst/>
          </a:prstGeom>
          <a:noFill/>
        </p:spPr>
        <p:txBody>
          <a:bodyPr wrap="square" rtlCol="0">
            <a:spAutoFit/>
          </a:bodyPr>
          <a:lstStyle/>
          <a:p>
            <a:r>
              <a:rPr lang="en-US" dirty="0">
                <a:solidFill>
                  <a:schemeClr val="bg1"/>
                </a:solidFill>
              </a:rPr>
              <a:t>MCU</a:t>
            </a:r>
          </a:p>
        </p:txBody>
      </p:sp>
      <p:sp>
        <p:nvSpPr>
          <p:cNvPr id="139" name="Oval 138"/>
          <p:cNvSpPr/>
          <p:nvPr/>
        </p:nvSpPr>
        <p:spPr>
          <a:xfrm>
            <a:off x="3227048" y="2956424"/>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Oval 139"/>
          <p:cNvSpPr/>
          <p:nvPr/>
        </p:nvSpPr>
        <p:spPr>
          <a:xfrm>
            <a:off x="3241249" y="342050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Oval 140"/>
          <p:cNvSpPr/>
          <p:nvPr/>
        </p:nvSpPr>
        <p:spPr>
          <a:xfrm>
            <a:off x="3261042" y="3835089"/>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TextBox 141"/>
          <p:cNvSpPr txBox="1"/>
          <p:nvPr/>
        </p:nvSpPr>
        <p:spPr>
          <a:xfrm>
            <a:off x="3001865" y="2907582"/>
            <a:ext cx="442681" cy="369332"/>
          </a:xfrm>
          <a:prstGeom prst="rect">
            <a:avLst/>
          </a:prstGeom>
          <a:noFill/>
        </p:spPr>
        <p:txBody>
          <a:bodyPr wrap="square" rtlCol="0">
            <a:spAutoFit/>
          </a:bodyPr>
          <a:lstStyle/>
          <a:p>
            <a:r>
              <a:rPr lang="en-US" dirty="0">
                <a:solidFill>
                  <a:schemeClr val="bg1"/>
                </a:solidFill>
              </a:rPr>
              <a:t>F</a:t>
            </a:r>
          </a:p>
        </p:txBody>
      </p:sp>
      <p:sp>
        <p:nvSpPr>
          <p:cNvPr id="143" name="TextBox 142"/>
          <p:cNvSpPr txBox="1"/>
          <p:nvPr/>
        </p:nvSpPr>
        <p:spPr>
          <a:xfrm>
            <a:off x="3009555" y="3380864"/>
            <a:ext cx="442681" cy="369332"/>
          </a:xfrm>
          <a:prstGeom prst="rect">
            <a:avLst/>
          </a:prstGeom>
          <a:noFill/>
        </p:spPr>
        <p:txBody>
          <a:bodyPr wrap="square" rtlCol="0">
            <a:spAutoFit/>
          </a:bodyPr>
          <a:lstStyle/>
          <a:p>
            <a:r>
              <a:rPr lang="en-US">
                <a:solidFill>
                  <a:schemeClr val="bg1"/>
                </a:solidFill>
              </a:rPr>
              <a:t>F</a:t>
            </a:r>
            <a:endParaRPr lang="en-US" dirty="0">
              <a:solidFill>
                <a:schemeClr val="bg1"/>
              </a:solidFill>
            </a:endParaRPr>
          </a:p>
        </p:txBody>
      </p:sp>
      <p:grpSp>
        <p:nvGrpSpPr>
          <p:cNvPr id="144" name="Group 143"/>
          <p:cNvGrpSpPr/>
          <p:nvPr/>
        </p:nvGrpSpPr>
        <p:grpSpPr>
          <a:xfrm rot="5752751" flipV="1">
            <a:off x="5407161" y="4786233"/>
            <a:ext cx="298058" cy="284824"/>
            <a:chOff x="5942222" y="2531772"/>
            <a:chExt cx="342729" cy="319138"/>
          </a:xfrm>
        </p:grpSpPr>
        <p:cxnSp>
          <p:nvCxnSpPr>
            <p:cNvPr id="145" name="Straight Connector 144"/>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51" name="Group 150"/>
          <p:cNvGrpSpPr/>
          <p:nvPr/>
        </p:nvGrpSpPr>
        <p:grpSpPr>
          <a:xfrm rot="1840974" flipV="1">
            <a:off x="3595084" y="2934866"/>
            <a:ext cx="471519" cy="251260"/>
            <a:chOff x="5942222" y="2531772"/>
            <a:chExt cx="342729" cy="319138"/>
          </a:xfrm>
        </p:grpSpPr>
        <p:cxnSp>
          <p:nvCxnSpPr>
            <p:cNvPr id="152" name="Straight Connector 151"/>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54" name="TextBox 153"/>
          <p:cNvSpPr txBox="1"/>
          <p:nvPr/>
        </p:nvSpPr>
        <p:spPr>
          <a:xfrm>
            <a:off x="3895326" y="2832260"/>
            <a:ext cx="719769" cy="369332"/>
          </a:xfrm>
          <a:prstGeom prst="rect">
            <a:avLst/>
          </a:prstGeom>
          <a:noFill/>
        </p:spPr>
        <p:txBody>
          <a:bodyPr wrap="square" rtlCol="0">
            <a:spAutoFit/>
          </a:bodyPr>
          <a:lstStyle/>
          <a:p>
            <a:r>
              <a:rPr lang="en-US" dirty="0">
                <a:solidFill>
                  <a:schemeClr val="bg1"/>
                </a:solidFill>
              </a:rPr>
              <a:t>MCU</a:t>
            </a:r>
          </a:p>
        </p:txBody>
      </p:sp>
      <p:grpSp>
        <p:nvGrpSpPr>
          <p:cNvPr id="159" name="Group 158"/>
          <p:cNvGrpSpPr/>
          <p:nvPr/>
        </p:nvGrpSpPr>
        <p:grpSpPr>
          <a:xfrm rot="12568346" flipV="1">
            <a:off x="5071884" y="1899752"/>
            <a:ext cx="385011" cy="282167"/>
            <a:chOff x="5942222" y="2531772"/>
            <a:chExt cx="342729" cy="319138"/>
          </a:xfrm>
        </p:grpSpPr>
        <p:cxnSp>
          <p:nvCxnSpPr>
            <p:cNvPr id="160" name="Straight Connector 159"/>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62" name="TextBox 161"/>
          <p:cNvSpPr txBox="1"/>
          <p:nvPr/>
        </p:nvSpPr>
        <p:spPr>
          <a:xfrm>
            <a:off x="5277701" y="2070062"/>
            <a:ext cx="719769" cy="369332"/>
          </a:xfrm>
          <a:prstGeom prst="rect">
            <a:avLst/>
          </a:prstGeom>
          <a:noFill/>
        </p:spPr>
        <p:txBody>
          <a:bodyPr wrap="square" rtlCol="0">
            <a:spAutoFit/>
          </a:bodyPr>
          <a:lstStyle/>
          <a:p>
            <a:r>
              <a:rPr lang="en-US" dirty="0">
                <a:solidFill>
                  <a:schemeClr val="bg1"/>
                </a:solidFill>
              </a:rPr>
              <a:t>MCU</a:t>
            </a:r>
          </a:p>
        </p:txBody>
      </p:sp>
      <p:sp>
        <p:nvSpPr>
          <p:cNvPr id="163" name="Oval 162"/>
          <p:cNvSpPr/>
          <p:nvPr/>
        </p:nvSpPr>
        <p:spPr>
          <a:xfrm>
            <a:off x="4966463" y="5774689"/>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Oval 163"/>
          <p:cNvSpPr/>
          <p:nvPr/>
        </p:nvSpPr>
        <p:spPr>
          <a:xfrm>
            <a:off x="5360606" y="577599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3" name="Group 122"/>
          <p:cNvGrpSpPr/>
          <p:nvPr/>
        </p:nvGrpSpPr>
        <p:grpSpPr>
          <a:xfrm rot="15968062" flipV="1">
            <a:off x="4305800" y="4811527"/>
            <a:ext cx="300673" cy="217400"/>
            <a:chOff x="5942222" y="2531772"/>
            <a:chExt cx="342729" cy="319138"/>
          </a:xfrm>
        </p:grpSpPr>
        <p:cxnSp>
          <p:nvCxnSpPr>
            <p:cNvPr id="124" name="Straight Connector 123"/>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8" name="TextBox 147"/>
          <p:cNvSpPr txBox="1"/>
          <p:nvPr/>
        </p:nvSpPr>
        <p:spPr>
          <a:xfrm>
            <a:off x="3899962" y="4982066"/>
            <a:ext cx="719769" cy="369332"/>
          </a:xfrm>
          <a:prstGeom prst="rect">
            <a:avLst/>
          </a:prstGeom>
          <a:noFill/>
        </p:spPr>
        <p:txBody>
          <a:bodyPr wrap="square" rtlCol="0">
            <a:spAutoFit/>
          </a:bodyPr>
          <a:lstStyle/>
          <a:p>
            <a:r>
              <a:rPr lang="en-US" dirty="0">
                <a:solidFill>
                  <a:schemeClr val="bg1"/>
                </a:solidFill>
              </a:rPr>
              <a:t>MCU</a:t>
            </a:r>
          </a:p>
        </p:txBody>
      </p:sp>
      <p:sp>
        <p:nvSpPr>
          <p:cNvPr id="155" name="Oval 154"/>
          <p:cNvSpPr/>
          <p:nvPr/>
        </p:nvSpPr>
        <p:spPr>
          <a:xfrm>
            <a:off x="5227553" y="165965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TextBox 155"/>
          <p:cNvSpPr txBox="1"/>
          <p:nvPr/>
        </p:nvSpPr>
        <p:spPr>
          <a:xfrm>
            <a:off x="5472087" y="1540663"/>
            <a:ext cx="622588" cy="369332"/>
          </a:xfrm>
          <a:prstGeom prst="rect">
            <a:avLst/>
          </a:prstGeom>
          <a:noFill/>
        </p:spPr>
        <p:txBody>
          <a:bodyPr wrap="square" rtlCol="0">
            <a:spAutoFit/>
          </a:bodyPr>
          <a:lstStyle/>
          <a:p>
            <a:r>
              <a:rPr lang="en-US" dirty="0" smtClean="0">
                <a:solidFill>
                  <a:schemeClr val="bg1"/>
                </a:solidFill>
              </a:rPr>
              <a:t>M.B</a:t>
            </a:r>
            <a:endParaRPr lang="en-US" dirty="0">
              <a:solidFill>
                <a:schemeClr val="bg1"/>
              </a:solidFill>
            </a:endParaRPr>
          </a:p>
        </p:txBody>
      </p:sp>
      <p:sp>
        <p:nvSpPr>
          <p:cNvPr id="171" name="TextBox 170"/>
          <p:cNvSpPr txBox="1"/>
          <p:nvPr/>
        </p:nvSpPr>
        <p:spPr>
          <a:xfrm>
            <a:off x="5559824" y="4892877"/>
            <a:ext cx="719769" cy="369332"/>
          </a:xfrm>
          <a:prstGeom prst="rect">
            <a:avLst/>
          </a:prstGeom>
          <a:noFill/>
        </p:spPr>
        <p:txBody>
          <a:bodyPr wrap="square" rtlCol="0">
            <a:spAutoFit/>
          </a:bodyPr>
          <a:lstStyle/>
          <a:p>
            <a:r>
              <a:rPr lang="en-US" dirty="0">
                <a:solidFill>
                  <a:schemeClr val="bg1"/>
                </a:solidFill>
              </a:rPr>
              <a:t>MCU</a:t>
            </a:r>
          </a:p>
        </p:txBody>
      </p:sp>
      <p:sp>
        <p:nvSpPr>
          <p:cNvPr id="172" name="TextBox 171"/>
          <p:cNvSpPr txBox="1"/>
          <p:nvPr/>
        </p:nvSpPr>
        <p:spPr>
          <a:xfrm>
            <a:off x="4688121" y="5181956"/>
            <a:ext cx="719769" cy="369332"/>
          </a:xfrm>
          <a:prstGeom prst="rect">
            <a:avLst/>
          </a:prstGeom>
          <a:noFill/>
        </p:spPr>
        <p:txBody>
          <a:bodyPr wrap="square" rtlCol="0">
            <a:spAutoFit/>
          </a:bodyPr>
          <a:lstStyle/>
          <a:p>
            <a:r>
              <a:rPr lang="en-US" dirty="0">
                <a:solidFill>
                  <a:schemeClr val="bg1"/>
                </a:solidFill>
              </a:rPr>
              <a:t>MCU</a:t>
            </a:r>
          </a:p>
        </p:txBody>
      </p:sp>
      <p:grpSp>
        <p:nvGrpSpPr>
          <p:cNvPr id="173" name="Group 172"/>
          <p:cNvGrpSpPr/>
          <p:nvPr/>
        </p:nvGrpSpPr>
        <p:grpSpPr>
          <a:xfrm rot="20732664" flipV="1">
            <a:off x="5256960" y="5124721"/>
            <a:ext cx="200786" cy="321188"/>
            <a:chOff x="5942222" y="2531772"/>
            <a:chExt cx="342729" cy="319138"/>
          </a:xfrm>
        </p:grpSpPr>
        <p:cxnSp>
          <p:nvCxnSpPr>
            <p:cNvPr id="174" name="Straight Connector 173"/>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4" name="Straight Arrow Connector 3"/>
          <p:cNvCxnSpPr/>
          <p:nvPr/>
        </p:nvCxnSpPr>
        <p:spPr>
          <a:xfrm flipV="1">
            <a:off x="5179248" y="4193380"/>
            <a:ext cx="0" cy="318091"/>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179" name="Group 178"/>
          <p:cNvGrpSpPr/>
          <p:nvPr/>
        </p:nvGrpSpPr>
        <p:grpSpPr>
          <a:xfrm rot="314448" flipV="1">
            <a:off x="5063642" y="3366451"/>
            <a:ext cx="385011" cy="282167"/>
            <a:chOff x="5942222" y="2531772"/>
            <a:chExt cx="342729" cy="319138"/>
          </a:xfrm>
        </p:grpSpPr>
        <p:cxnSp>
          <p:nvCxnSpPr>
            <p:cNvPr id="180" name="Straight Connector 179"/>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82" name="TextBox 181"/>
          <p:cNvSpPr txBox="1"/>
          <p:nvPr/>
        </p:nvSpPr>
        <p:spPr>
          <a:xfrm>
            <a:off x="5454835" y="3088385"/>
            <a:ext cx="719769" cy="923330"/>
          </a:xfrm>
          <a:prstGeom prst="rect">
            <a:avLst/>
          </a:prstGeom>
          <a:noFill/>
        </p:spPr>
        <p:txBody>
          <a:bodyPr wrap="square" rtlCol="0">
            <a:spAutoFit/>
          </a:bodyPr>
          <a:lstStyle/>
          <a:p>
            <a:r>
              <a:rPr lang="en-US">
                <a:solidFill>
                  <a:schemeClr val="bg1"/>
                </a:solidFill>
              </a:rPr>
              <a:t>MS to MCU</a:t>
            </a:r>
            <a:endParaRPr lang="en-US" dirty="0">
              <a:solidFill>
                <a:schemeClr val="bg1"/>
              </a:solidFill>
            </a:endParaRPr>
          </a:p>
        </p:txBody>
      </p:sp>
      <p:sp>
        <p:nvSpPr>
          <p:cNvPr id="3" name="Slide Number Placeholder 2"/>
          <p:cNvSpPr>
            <a:spLocks noGrp="1"/>
          </p:cNvSpPr>
          <p:nvPr>
            <p:ph type="sldNum" sz="quarter" idx="12"/>
          </p:nvPr>
        </p:nvSpPr>
        <p:spPr/>
        <p:txBody>
          <a:bodyPr/>
          <a:lstStyle/>
          <a:p>
            <a:r>
              <a:rPr lang="en-US" dirty="0" smtClean="0"/>
              <a:t>29</a:t>
            </a:r>
            <a:endParaRPr lang="en-US" dirty="0"/>
          </a:p>
        </p:txBody>
      </p:sp>
      <p:sp>
        <p:nvSpPr>
          <p:cNvPr id="158" name="Rectangle 157"/>
          <p:cNvSpPr/>
          <p:nvPr/>
        </p:nvSpPr>
        <p:spPr>
          <a:xfrm>
            <a:off x="350811" y="1581537"/>
            <a:ext cx="2077784" cy="3093154"/>
          </a:xfrm>
          <a:prstGeom prst="rect">
            <a:avLst/>
          </a:prstGeom>
        </p:spPr>
        <p:txBody>
          <a:bodyPr wrap="square">
            <a:spAutoFit/>
          </a:bodyPr>
          <a:lstStyle/>
          <a:p>
            <a:r>
              <a:rPr lang="en-US" sz="1500" dirty="0">
                <a:solidFill>
                  <a:schemeClr val="bg1"/>
                </a:solidFill>
              </a:rPr>
              <a:t>Character Key:</a:t>
            </a:r>
          </a:p>
          <a:p>
            <a:endParaRPr lang="en-US" sz="1500" dirty="0">
              <a:solidFill>
                <a:schemeClr val="bg1"/>
              </a:solidFill>
            </a:endParaRPr>
          </a:p>
          <a:p>
            <a:pPr marL="342900" indent="-342900">
              <a:buFont typeface="Arial" charset="0"/>
              <a:buChar char="•"/>
            </a:pPr>
            <a:r>
              <a:rPr lang="en-US" sz="1500" dirty="0">
                <a:solidFill>
                  <a:schemeClr val="bg1"/>
                </a:solidFill>
              </a:rPr>
              <a:t>R </a:t>
            </a:r>
            <a:r>
              <a:rPr lang="mr-IN" sz="1500" dirty="0">
                <a:solidFill>
                  <a:schemeClr val="bg1"/>
                </a:solidFill>
              </a:rPr>
              <a:t>–</a:t>
            </a:r>
            <a:r>
              <a:rPr lang="en-US" sz="1500" dirty="0">
                <a:solidFill>
                  <a:schemeClr val="bg1"/>
                </a:solidFill>
              </a:rPr>
              <a:t> Ryann</a:t>
            </a:r>
          </a:p>
          <a:p>
            <a:pPr marL="342900" indent="-342900">
              <a:buFont typeface="Arial" charset="0"/>
              <a:buChar char="•"/>
            </a:pPr>
            <a:r>
              <a:rPr lang="en-US" sz="1500" dirty="0">
                <a:solidFill>
                  <a:schemeClr val="bg1"/>
                </a:solidFill>
              </a:rPr>
              <a:t>Z </a:t>
            </a:r>
            <a:r>
              <a:rPr lang="mr-IN" sz="1500" dirty="0">
                <a:solidFill>
                  <a:schemeClr val="bg1"/>
                </a:solidFill>
              </a:rPr>
              <a:t>–</a:t>
            </a:r>
            <a:r>
              <a:rPr lang="en-US" sz="1500" dirty="0">
                <a:solidFill>
                  <a:schemeClr val="bg1"/>
                </a:solidFill>
              </a:rPr>
              <a:t> Zoe</a:t>
            </a:r>
          </a:p>
          <a:p>
            <a:pPr marL="342900" indent="-342900">
              <a:buFont typeface="Arial" charset="0"/>
              <a:buChar char="•"/>
            </a:pPr>
            <a:r>
              <a:rPr lang="en-US" sz="1500" dirty="0">
                <a:solidFill>
                  <a:schemeClr val="bg1"/>
                </a:solidFill>
              </a:rPr>
              <a:t>S </a:t>
            </a:r>
            <a:r>
              <a:rPr lang="mr-IN" sz="1500" dirty="0">
                <a:solidFill>
                  <a:schemeClr val="bg1"/>
                </a:solidFill>
              </a:rPr>
              <a:t>–</a:t>
            </a:r>
            <a:r>
              <a:rPr lang="en-US" sz="1500" dirty="0">
                <a:solidFill>
                  <a:schemeClr val="bg1"/>
                </a:solidFill>
              </a:rPr>
              <a:t> </a:t>
            </a:r>
            <a:r>
              <a:rPr lang="en-US" sz="1500" dirty="0" err="1">
                <a:solidFill>
                  <a:schemeClr val="bg1"/>
                </a:solidFill>
              </a:rPr>
              <a:t>Shey</a:t>
            </a:r>
            <a:endParaRPr lang="en-US" sz="1500" dirty="0">
              <a:solidFill>
                <a:schemeClr val="bg1"/>
              </a:solidFill>
            </a:endParaRPr>
          </a:p>
          <a:p>
            <a:pPr marL="342900" indent="-342900">
              <a:buFont typeface="Arial" charset="0"/>
              <a:buChar char="•"/>
            </a:pPr>
            <a:r>
              <a:rPr lang="en-US" sz="1500" dirty="0">
                <a:solidFill>
                  <a:schemeClr val="bg1"/>
                </a:solidFill>
              </a:rPr>
              <a:t>A </a:t>
            </a:r>
            <a:r>
              <a:rPr lang="mr-IN" sz="1500" dirty="0">
                <a:solidFill>
                  <a:schemeClr val="bg1"/>
                </a:solidFill>
              </a:rPr>
              <a:t>–</a:t>
            </a:r>
            <a:r>
              <a:rPr lang="en-US" sz="1500" dirty="0">
                <a:solidFill>
                  <a:schemeClr val="bg1"/>
                </a:solidFill>
              </a:rPr>
              <a:t> Ashley</a:t>
            </a:r>
          </a:p>
          <a:p>
            <a:pPr marL="342900" indent="-342900">
              <a:buFont typeface="Arial" charset="0"/>
              <a:buChar char="•"/>
            </a:pPr>
            <a:r>
              <a:rPr lang="en-US" sz="1500" dirty="0" smtClean="0">
                <a:solidFill>
                  <a:schemeClr val="bg1"/>
                </a:solidFill>
              </a:rPr>
              <a:t>M.H </a:t>
            </a:r>
            <a:r>
              <a:rPr lang="mr-IN" sz="1500" dirty="0">
                <a:solidFill>
                  <a:schemeClr val="bg1"/>
                </a:solidFill>
              </a:rPr>
              <a:t>–</a:t>
            </a:r>
            <a:r>
              <a:rPr lang="en-US" sz="1500" dirty="0">
                <a:solidFill>
                  <a:schemeClr val="bg1"/>
                </a:solidFill>
              </a:rPr>
              <a:t> Miss Hart</a:t>
            </a:r>
          </a:p>
          <a:p>
            <a:pPr marL="342900" indent="-342900">
              <a:buFont typeface="Arial" charset="0"/>
              <a:buChar char="•"/>
            </a:pPr>
            <a:r>
              <a:rPr lang="en-US" sz="1500" dirty="0" smtClean="0">
                <a:solidFill>
                  <a:schemeClr val="bg1"/>
                </a:solidFill>
              </a:rPr>
              <a:t>M.B </a:t>
            </a:r>
            <a:r>
              <a:rPr lang="mr-IN" sz="1500" dirty="0">
                <a:solidFill>
                  <a:schemeClr val="bg1"/>
                </a:solidFill>
              </a:rPr>
              <a:t>–</a:t>
            </a:r>
            <a:r>
              <a:rPr lang="en-US" sz="1500" dirty="0">
                <a:solidFill>
                  <a:schemeClr val="bg1"/>
                </a:solidFill>
              </a:rPr>
              <a:t> Mrs. Burke</a:t>
            </a:r>
          </a:p>
          <a:p>
            <a:pPr marL="342900" indent="-342900">
              <a:buFont typeface="Arial" charset="0"/>
              <a:buChar char="•"/>
            </a:pPr>
            <a:r>
              <a:rPr lang="en-US" sz="1500" dirty="0">
                <a:solidFill>
                  <a:schemeClr val="bg1"/>
                </a:solidFill>
              </a:rPr>
              <a:t>F </a:t>
            </a:r>
            <a:r>
              <a:rPr lang="mr-IN" sz="1500" dirty="0">
                <a:solidFill>
                  <a:schemeClr val="bg1"/>
                </a:solidFill>
              </a:rPr>
              <a:t>–</a:t>
            </a:r>
            <a:r>
              <a:rPr lang="en-US" sz="1500" dirty="0">
                <a:solidFill>
                  <a:schemeClr val="bg1"/>
                </a:solidFill>
              </a:rPr>
              <a:t> Friends</a:t>
            </a:r>
          </a:p>
          <a:p>
            <a:pPr marL="342900" indent="-342900">
              <a:buFont typeface="Arial" charset="0"/>
              <a:buChar char="•"/>
            </a:pPr>
            <a:r>
              <a:rPr lang="en-US" sz="1500" dirty="0">
                <a:solidFill>
                  <a:schemeClr val="bg1"/>
                </a:solidFill>
              </a:rPr>
              <a:t>SW - Swimmers</a:t>
            </a:r>
          </a:p>
          <a:p>
            <a:pPr marL="342900" indent="-342900">
              <a:buFont typeface="Arial" charset="0"/>
              <a:buChar char="•"/>
            </a:pPr>
            <a:r>
              <a:rPr lang="en-US" sz="1500" dirty="0">
                <a:solidFill>
                  <a:schemeClr val="bg1"/>
                </a:solidFill>
              </a:rPr>
              <a:t>C </a:t>
            </a:r>
            <a:r>
              <a:rPr lang="mr-IN" sz="1500" dirty="0">
                <a:solidFill>
                  <a:schemeClr val="bg1"/>
                </a:solidFill>
              </a:rPr>
              <a:t>–</a:t>
            </a:r>
            <a:r>
              <a:rPr lang="en-US" sz="1500" dirty="0">
                <a:solidFill>
                  <a:schemeClr val="bg1"/>
                </a:solidFill>
              </a:rPr>
              <a:t> Crowd</a:t>
            </a:r>
          </a:p>
          <a:p>
            <a:pPr marL="342900" indent="-342900">
              <a:buFont typeface="Arial" charset="0"/>
              <a:buChar char="•"/>
            </a:pPr>
            <a:endParaRPr lang="en-US" sz="1500" dirty="0">
              <a:solidFill>
                <a:schemeClr val="bg1"/>
              </a:solidFill>
            </a:endParaRPr>
          </a:p>
          <a:p>
            <a:pPr marL="342900" indent="-342900">
              <a:buFont typeface="Arial" charset="0"/>
              <a:buChar char="•"/>
            </a:pPr>
            <a:endParaRPr lang="en-US" sz="1500" dirty="0">
              <a:solidFill>
                <a:schemeClr val="bg1"/>
              </a:solidFill>
            </a:endParaRPr>
          </a:p>
        </p:txBody>
      </p:sp>
      <p:sp>
        <p:nvSpPr>
          <p:cNvPr id="167" name="TextBox 166"/>
          <p:cNvSpPr txBox="1"/>
          <p:nvPr/>
        </p:nvSpPr>
        <p:spPr>
          <a:xfrm>
            <a:off x="5138770" y="1842284"/>
            <a:ext cx="490301" cy="276999"/>
          </a:xfrm>
          <a:prstGeom prst="rect">
            <a:avLst/>
          </a:prstGeom>
          <a:noFill/>
        </p:spPr>
        <p:txBody>
          <a:bodyPr wrap="square" rtlCol="0">
            <a:spAutoFit/>
          </a:bodyPr>
          <a:lstStyle/>
          <a:p>
            <a:r>
              <a:rPr lang="en-US" sz="1200" dirty="0" smtClean="0">
                <a:solidFill>
                  <a:schemeClr val="bg1"/>
                </a:solidFill>
              </a:rPr>
              <a:t>S-1</a:t>
            </a:r>
            <a:endParaRPr lang="en-US" sz="1200" dirty="0">
              <a:solidFill>
                <a:schemeClr val="bg1"/>
              </a:solidFill>
            </a:endParaRPr>
          </a:p>
        </p:txBody>
      </p:sp>
      <p:sp>
        <p:nvSpPr>
          <p:cNvPr id="168" name="TextBox 167"/>
          <p:cNvSpPr txBox="1"/>
          <p:nvPr/>
        </p:nvSpPr>
        <p:spPr>
          <a:xfrm>
            <a:off x="3561914" y="2986688"/>
            <a:ext cx="490301" cy="276999"/>
          </a:xfrm>
          <a:prstGeom prst="rect">
            <a:avLst/>
          </a:prstGeom>
          <a:noFill/>
        </p:spPr>
        <p:txBody>
          <a:bodyPr wrap="square" rtlCol="0">
            <a:spAutoFit/>
          </a:bodyPr>
          <a:lstStyle/>
          <a:p>
            <a:r>
              <a:rPr lang="en-US" sz="1200" smtClean="0">
                <a:solidFill>
                  <a:schemeClr val="bg1"/>
                </a:solidFill>
              </a:rPr>
              <a:t>S-2</a:t>
            </a:r>
            <a:endParaRPr lang="en-US" sz="1200" dirty="0">
              <a:solidFill>
                <a:schemeClr val="bg1"/>
              </a:solidFill>
            </a:endParaRPr>
          </a:p>
        </p:txBody>
      </p:sp>
      <p:sp>
        <p:nvSpPr>
          <p:cNvPr id="169" name="TextBox 168"/>
          <p:cNvSpPr txBox="1"/>
          <p:nvPr/>
        </p:nvSpPr>
        <p:spPr>
          <a:xfrm>
            <a:off x="5040569" y="3440314"/>
            <a:ext cx="490301" cy="276999"/>
          </a:xfrm>
          <a:prstGeom prst="rect">
            <a:avLst/>
          </a:prstGeom>
          <a:noFill/>
        </p:spPr>
        <p:txBody>
          <a:bodyPr wrap="square" rtlCol="0">
            <a:spAutoFit/>
          </a:bodyPr>
          <a:lstStyle/>
          <a:p>
            <a:r>
              <a:rPr lang="en-US" sz="1200" smtClean="0">
                <a:solidFill>
                  <a:schemeClr val="bg1"/>
                </a:solidFill>
              </a:rPr>
              <a:t>S-7</a:t>
            </a:r>
            <a:endParaRPr lang="en-US" sz="1200" dirty="0">
              <a:solidFill>
                <a:schemeClr val="bg1"/>
              </a:solidFill>
            </a:endParaRPr>
          </a:p>
        </p:txBody>
      </p:sp>
      <p:grpSp>
        <p:nvGrpSpPr>
          <p:cNvPr id="170" name="Group 169"/>
          <p:cNvGrpSpPr/>
          <p:nvPr/>
        </p:nvGrpSpPr>
        <p:grpSpPr>
          <a:xfrm>
            <a:off x="9971860" y="1586445"/>
            <a:ext cx="1940032" cy="2862322"/>
            <a:chOff x="9971859" y="2056345"/>
            <a:chExt cx="1940032" cy="2862322"/>
          </a:xfrm>
        </p:grpSpPr>
        <p:sp>
          <p:nvSpPr>
            <p:cNvPr id="176" name="Rectangle 175"/>
            <p:cNvSpPr/>
            <p:nvPr/>
          </p:nvSpPr>
          <p:spPr>
            <a:xfrm>
              <a:off x="9971859" y="2056345"/>
              <a:ext cx="1940032" cy="2862322"/>
            </a:xfrm>
            <a:prstGeom prst="rect">
              <a:avLst/>
            </a:prstGeom>
          </p:spPr>
          <p:txBody>
            <a:bodyPr wrap="square">
              <a:spAutoFit/>
            </a:bodyPr>
            <a:lstStyle/>
            <a:p>
              <a:r>
                <a:rPr lang="en-US" sz="1500" dirty="0">
                  <a:solidFill>
                    <a:schemeClr val="bg1"/>
                  </a:solidFill>
                </a:rPr>
                <a:t>Camera Key:</a:t>
              </a:r>
            </a:p>
            <a:p>
              <a:endParaRPr lang="en-US" sz="1500" dirty="0">
                <a:solidFill>
                  <a:schemeClr val="bg1"/>
                </a:solidFill>
              </a:endParaRPr>
            </a:p>
            <a:p>
              <a:pPr marL="342900" indent="-342900">
                <a:buFont typeface="Arial" charset="0"/>
                <a:buChar char="•"/>
              </a:pPr>
              <a:r>
                <a:rPr lang="en-US" sz="1500" dirty="0">
                  <a:solidFill>
                    <a:schemeClr val="bg1"/>
                  </a:solidFill>
                </a:rPr>
                <a:t>MS </a:t>
              </a:r>
              <a:r>
                <a:rPr lang="mr-IN" sz="1500" dirty="0">
                  <a:solidFill>
                    <a:schemeClr val="bg1"/>
                  </a:solidFill>
                </a:rPr>
                <a:t>–</a:t>
              </a:r>
              <a:r>
                <a:rPr lang="en-US" sz="1500" dirty="0">
                  <a:solidFill>
                    <a:schemeClr val="bg1"/>
                  </a:solidFill>
                </a:rPr>
                <a:t> Medium Shot</a:t>
              </a:r>
            </a:p>
            <a:p>
              <a:pPr marL="342900" indent="-342900">
                <a:buFont typeface="Arial" charset="0"/>
                <a:buChar char="•"/>
              </a:pPr>
              <a:r>
                <a:rPr lang="en-US" sz="1500" dirty="0">
                  <a:solidFill>
                    <a:schemeClr val="bg1"/>
                  </a:solidFill>
                </a:rPr>
                <a:t>MCU </a:t>
              </a:r>
              <a:r>
                <a:rPr lang="mr-IN" sz="1500" dirty="0">
                  <a:solidFill>
                    <a:schemeClr val="bg1"/>
                  </a:solidFill>
                </a:rPr>
                <a:t>–</a:t>
              </a:r>
              <a:r>
                <a:rPr lang="en-US" sz="1500" dirty="0">
                  <a:solidFill>
                    <a:schemeClr val="bg1"/>
                  </a:solidFill>
                </a:rPr>
                <a:t> Medium Close-Up</a:t>
              </a:r>
            </a:p>
            <a:p>
              <a:pPr marL="342900" indent="-342900">
                <a:buFont typeface="Arial" charset="0"/>
                <a:buChar char="•"/>
              </a:pPr>
              <a:r>
                <a:rPr lang="en-US" sz="1500" dirty="0">
                  <a:solidFill>
                    <a:schemeClr val="bg1"/>
                  </a:solidFill>
                </a:rPr>
                <a:t>OTS </a:t>
              </a:r>
              <a:r>
                <a:rPr lang="mr-IN" sz="1500" dirty="0">
                  <a:solidFill>
                    <a:schemeClr val="bg1"/>
                  </a:solidFill>
                </a:rPr>
                <a:t>–</a:t>
              </a:r>
              <a:r>
                <a:rPr lang="en-US" sz="1500" dirty="0">
                  <a:solidFill>
                    <a:schemeClr val="bg1"/>
                  </a:solidFill>
                </a:rPr>
                <a:t> Over the </a:t>
              </a:r>
              <a:r>
                <a:rPr lang="en-US" sz="1500" dirty="0" smtClean="0">
                  <a:solidFill>
                    <a:schemeClr val="bg1"/>
                  </a:solidFill>
                </a:rPr>
                <a:t>Shoulder</a:t>
              </a:r>
            </a:p>
            <a:p>
              <a:pPr marL="342900" indent="-342900">
                <a:buFont typeface="Arial" charset="0"/>
                <a:buChar char="•"/>
              </a:pPr>
              <a:r>
                <a:rPr lang="en-US" sz="1500" dirty="0">
                  <a:solidFill>
                    <a:schemeClr val="bg1"/>
                  </a:solidFill>
                </a:rPr>
                <a:t>S-1, S-2 </a:t>
              </a:r>
              <a:r>
                <a:rPr lang="en-US" sz="1500" dirty="0" err="1">
                  <a:solidFill>
                    <a:schemeClr val="bg1"/>
                  </a:solidFill>
                </a:rPr>
                <a:t>etc</a:t>
              </a:r>
              <a:r>
                <a:rPr lang="en-US" sz="1500" dirty="0">
                  <a:solidFill>
                    <a:schemeClr val="bg1"/>
                  </a:solidFill>
                </a:rPr>
                <a:t>: </a:t>
              </a:r>
              <a:r>
                <a:rPr lang="mr-IN" sz="1500" dirty="0">
                  <a:solidFill>
                    <a:schemeClr val="bg1"/>
                  </a:solidFill>
                </a:rPr>
                <a:t>–</a:t>
              </a:r>
              <a:r>
                <a:rPr lang="en-US" sz="1500" dirty="0">
                  <a:solidFill>
                    <a:schemeClr val="bg1"/>
                  </a:solidFill>
                </a:rPr>
                <a:t> Set-up 1, Set-up 2 </a:t>
              </a:r>
              <a:r>
                <a:rPr lang="en-US" sz="1500" dirty="0" err="1">
                  <a:solidFill>
                    <a:schemeClr val="bg1"/>
                  </a:solidFill>
                </a:rPr>
                <a:t>etc</a:t>
              </a:r>
              <a:r>
                <a:rPr lang="en-US" sz="1500" dirty="0">
                  <a:solidFill>
                    <a:schemeClr val="bg1"/>
                  </a:solidFill>
                </a:rPr>
                <a:t>: </a:t>
              </a:r>
            </a:p>
            <a:p>
              <a:pPr marL="342900" indent="-342900">
                <a:buFont typeface="Arial" charset="0"/>
                <a:buChar char="•"/>
              </a:pPr>
              <a:r>
                <a:rPr lang="en-US" sz="1500" dirty="0">
                  <a:solidFill>
                    <a:schemeClr val="bg1"/>
                  </a:solidFill>
                </a:rPr>
                <a:t>       </a:t>
              </a:r>
              <a:r>
                <a:rPr lang="mr-IN" sz="1500" dirty="0">
                  <a:solidFill>
                    <a:schemeClr val="bg1"/>
                  </a:solidFill>
                </a:rPr>
                <a:t>–</a:t>
              </a:r>
              <a:r>
                <a:rPr lang="en-US" sz="1500" dirty="0">
                  <a:solidFill>
                    <a:schemeClr val="bg1"/>
                  </a:solidFill>
                </a:rPr>
                <a:t> Camera</a:t>
              </a:r>
            </a:p>
            <a:p>
              <a:pPr marL="342900" indent="-342900">
                <a:buFont typeface="Arial" charset="0"/>
                <a:buChar char="•"/>
              </a:pPr>
              <a:r>
                <a:rPr lang="en-US" sz="1500" dirty="0">
                  <a:solidFill>
                    <a:schemeClr val="bg1"/>
                  </a:solidFill>
                </a:rPr>
                <a:t>             </a:t>
              </a:r>
              <a:r>
                <a:rPr lang="mr-IN" sz="1500" dirty="0">
                  <a:solidFill>
                    <a:schemeClr val="bg1"/>
                  </a:solidFill>
                </a:rPr>
                <a:t>–</a:t>
              </a:r>
              <a:r>
                <a:rPr lang="en-US" sz="1500" dirty="0">
                  <a:solidFill>
                    <a:schemeClr val="bg1"/>
                  </a:solidFill>
                </a:rPr>
                <a:t> Tracking </a:t>
              </a:r>
            </a:p>
          </p:txBody>
        </p:sp>
        <p:cxnSp>
          <p:nvCxnSpPr>
            <p:cNvPr id="177" name="Straight Connector 176"/>
            <p:cNvCxnSpPr/>
            <p:nvPr/>
          </p:nvCxnSpPr>
          <p:spPr>
            <a:xfrm flipH="1">
              <a:off x="10287801" y="4437241"/>
              <a:ext cx="292357" cy="81211"/>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flipH="1" flipV="1">
              <a:off x="10287800" y="4518452"/>
              <a:ext cx="292357" cy="83227"/>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Arrow Connector 182"/>
            <p:cNvCxnSpPr/>
            <p:nvPr/>
          </p:nvCxnSpPr>
          <p:spPr>
            <a:xfrm flipH="1">
              <a:off x="10257927" y="4736118"/>
              <a:ext cx="58023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84" name="TextBox 183"/>
          <p:cNvSpPr txBox="1"/>
          <p:nvPr/>
        </p:nvSpPr>
        <p:spPr>
          <a:xfrm>
            <a:off x="5227791" y="5124857"/>
            <a:ext cx="490301" cy="276999"/>
          </a:xfrm>
          <a:prstGeom prst="rect">
            <a:avLst/>
          </a:prstGeom>
          <a:noFill/>
        </p:spPr>
        <p:txBody>
          <a:bodyPr wrap="square" rtlCol="0">
            <a:spAutoFit/>
          </a:bodyPr>
          <a:lstStyle/>
          <a:p>
            <a:r>
              <a:rPr lang="en-US" sz="1200" smtClean="0">
                <a:solidFill>
                  <a:schemeClr val="bg1"/>
                </a:solidFill>
              </a:rPr>
              <a:t>S-6</a:t>
            </a:r>
            <a:endParaRPr lang="en-US" sz="1200" dirty="0">
              <a:solidFill>
                <a:schemeClr val="bg1"/>
              </a:solidFill>
            </a:endParaRPr>
          </a:p>
        </p:txBody>
      </p:sp>
      <p:sp>
        <p:nvSpPr>
          <p:cNvPr id="185" name="TextBox 184"/>
          <p:cNvSpPr txBox="1"/>
          <p:nvPr/>
        </p:nvSpPr>
        <p:spPr>
          <a:xfrm>
            <a:off x="5302370" y="4767198"/>
            <a:ext cx="490301" cy="276999"/>
          </a:xfrm>
          <a:prstGeom prst="rect">
            <a:avLst/>
          </a:prstGeom>
          <a:noFill/>
        </p:spPr>
        <p:txBody>
          <a:bodyPr wrap="square" rtlCol="0">
            <a:spAutoFit/>
          </a:bodyPr>
          <a:lstStyle/>
          <a:p>
            <a:r>
              <a:rPr lang="en-US" sz="1200" smtClean="0">
                <a:solidFill>
                  <a:schemeClr val="bg1"/>
                </a:solidFill>
              </a:rPr>
              <a:t>S-5</a:t>
            </a:r>
            <a:endParaRPr lang="en-US" sz="1200" dirty="0">
              <a:solidFill>
                <a:schemeClr val="bg1"/>
              </a:solidFill>
            </a:endParaRPr>
          </a:p>
        </p:txBody>
      </p:sp>
      <p:sp>
        <p:nvSpPr>
          <p:cNvPr id="186" name="TextBox 185"/>
          <p:cNvSpPr txBox="1"/>
          <p:nvPr/>
        </p:nvSpPr>
        <p:spPr>
          <a:xfrm>
            <a:off x="4362277" y="4789824"/>
            <a:ext cx="490301" cy="276999"/>
          </a:xfrm>
          <a:prstGeom prst="rect">
            <a:avLst/>
          </a:prstGeom>
          <a:noFill/>
        </p:spPr>
        <p:txBody>
          <a:bodyPr wrap="square" rtlCol="0">
            <a:spAutoFit/>
          </a:bodyPr>
          <a:lstStyle/>
          <a:p>
            <a:r>
              <a:rPr lang="en-US" sz="1200" smtClean="0">
                <a:solidFill>
                  <a:schemeClr val="bg1"/>
                </a:solidFill>
              </a:rPr>
              <a:t>S-4</a:t>
            </a:r>
            <a:endParaRPr lang="en-US" sz="1200" dirty="0">
              <a:solidFill>
                <a:schemeClr val="bg1"/>
              </a:solidFill>
            </a:endParaRPr>
          </a:p>
        </p:txBody>
      </p:sp>
      <p:sp>
        <p:nvSpPr>
          <p:cNvPr id="187" name="TextBox 186"/>
          <p:cNvSpPr txBox="1"/>
          <p:nvPr/>
        </p:nvSpPr>
        <p:spPr>
          <a:xfrm>
            <a:off x="3423276" y="3977653"/>
            <a:ext cx="490301" cy="276999"/>
          </a:xfrm>
          <a:prstGeom prst="rect">
            <a:avLst/>
          </a:prstGeom>
          <a:noFill/>
        </p:spPr>
        <p:txBody>
          <a:bodyPr wrap="square" rtlCol="0">
            <a:spAutoFit/>
          </a:bodyPr>
          <a:lstStyle/>
          <a:p>
            <a:r>
              <a:rPr lang="en-US" sz="1200" smtClean="0">
                <a:solidFill>
                  <a:schemeClr val="bg1"/>
                </a:solidFill>
              </a:rPr>
              <a:t>S-3</a:t>
            </a:r>
            <a:endParaRPr lang="en-US" sz="1200" dirty="0">
              <a:solidFill>
                <a:schemeClr val="bg1"/>
              </a:solidFill>
            </a:endParaRPr>
          </a:p>
        </p:txBody>
      </p:sp>
    </p:spTree>
    <p:extLst>
      <p:ext uri="{BB962C8B-B14F-4D97-AF65-F5344CB8AC3E}">
        <p14:creationId xmlns:p14="http://schemas.microsoft.com/office/powerpoint/2010/main" val="4127136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p:cNvSpPr txBox="1"/>
          <p:nvPr/>
        </p:nvSpPr>
        <p:spPr>
          <a:xfrm>
            <a:off x="1" y="639398"/>
            <a:ext cx="12191999" cy="769441"/>
          </a:xfrm>
          <a:prstGeom prst="rect">
            <a:avLst/>
          </a:prstGeom>
          <a:noFill/>
        </p:spPr>
        <p:txBody>
          <a:bodyPr wrap="square" rtlCol="0">
            <a:spAutoFit/>
          </a:bodyPr>
          <a:lstStyle/>
          <a:p>
            <a:pPr algn="ctr"/>
            <a:r>
              <a:rPr lang="en-US" sz="2200" b="1" dirty="0">
                <a:solidFill>
                  <a:schemeClr val="bg1"/>
                </a:solidFill>
                <a:ea typeface="Lucida Handwriting" charset="0"/>
                <a:cs typeface="Lucida Handwriting" charset="0"/>
              </a:rPr>
              <a:t>SCENE 26 </a:t>
            </a:r>
            <a:r>
              <a:rPr lang="en-US" sz="2200" dirty="0">
                <a:solidFill>
                  <a:schemeClr val="bg1"/>
                </a:solidFill>
                <a:ea typeface="Lucida Handwriting" charset="0"/>
                <a:cs typeface="Lucida Handwriting" charset="0"/>
              </a:rPr>
              <a:t>(part 6) - </a:t>
            </a:r>
            <a:r>
              <a:rPr lang="en-US" sz="2200" dirty="0" smtClean="0">
                <a:solidFill>
                  <a:schemeClr val="bg1"/>
                </a:solidFill>
                <a:ea typeface="Lucida Handwriting" charset="0"/>
                <a:cs typeface="Lucida Handwriting" charset="0"/>
              </a:rPr>
              <a:t>6 </a:t>
            </a:r>
            <a:r>
              <a:rPr lang="en-US" sz="2200" dirty="0">
                <a:solidFill>
                  <a:schemeClr val="bg1"/>
                </a:solidFill>
                <a:ea typeface="Lucida Handwriting" charset="0"/>
                <a:cs typeface="Lucida Handwriting" charset="0"/>
              </a:rPr>
              <a:t>Set-Ups</a:t>
            </a:r>
          </a:p>
          <a:p>
            <a:pPr algn="ctr"/>
            <a:endParaRPr lang="en-US" sz="2200" dirty="0">
              <a:solidFill>
                <a:schemeClr val="bg1"/>
              </a:solidFill>
              <a:ea typeface="Lucida Handwriting" charset="0"/>
              <a:cs typeface="Lucida Handwriting" charset="0"/>
            </a:endParaRPr>
          </a:p>
        </p:txBody>
      </p:sp>
      <p:grpSp>
        <p:nvGrpSpPr>
          <p:cNvPr id="27" name="Group 26"/>
          <p:cNvGrpSpPr/>
          <p:nvPr/>
        </p:nvGrpSpPr>
        <p:grpSpPr>
          <a:xfrm>
            <a:off x="3613150" y="2032000"/>
            <a:ext cx="4965700" cy="2565400"/>
            <a:chOff x="3613149" y="2501900"/>
            <a:chExt cx="4965700" cy="2565400"/>
          </a:xfrm>
        </p:grpSpPr>
        <p:sp>
          <p:nvSpPr>
            <p:cNvPr id="2" name="Rectangle 1"/>
            <p:cNvSpPr/>
            <p:nvPr/>
          </p:nvSpPr>
          <p:spPr>
            <a:xfrm>
              <a:off x="3613149" y="2501900"/>
              <a:ext cx="4965700" cy="25654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p:nvCxnSpPr>
          <p:spPr>
            <a:xfrm>
              <a:off x="3613149" y="33274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613149" y="37846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613149" y="42164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3613149" y="46482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3613149" y="28575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8" name="Rectangle 27"/>
          <p:cNvSpPr/>
          <p:nvPr/>
        </p:nvSpPr>
        <p:spPr>
          <a:xfrm>
            <a:off x="7721601" y="4324350"/>
            <a:ext cx="279400" cy="9144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3507593" y="4622283"/>
            <a:ext cx="1013608" cy="369332"/>
          </a:xfrm>
          <a:prstGeom prst="rect">
            <a:avLst/>
          </a:prstGeom>
          <a:noFill/>
        </p:spPr>
        <p:txBody>
          <a:bodyPr wrap="square" rtlCol="0">
            <a:spAutoFit/>
          </a:bodyPr>
          <a:lstStyle/>
          <a:p>
            <a:r>
              <a:rPr lang="en-US" dirty="0">
                <a:solidFill>
                  <a:schemeClr val="bg1"/>
                </a:solidFill>
              </a:rPr>
              <a:t>Pool</a:t>
            </a:r>
          </a:p>
        </p:txBody>
      </p:sp>
      <p:sp>
        <p:nvSpPr>
          <p:cNvPr id="30" name="TextBox 29"/>
          <p:cNvSpPr txBox="1"/>
          <p:nvPr/>
        </p:nvSpPr>
        <p:spPr>
          <a:xfrm>
            <a:off x="8001001" y="4622283"/>
            <a:ext cx="1013608" cy="646331"/>
          </a:xfrm>
          <a:prstGeom prst="rect">
            <a:avLst/>
          </a:prstGeom>
          <a:noFill/>
        </p:spPr>
        <p:txBody>
          <a:bodyPr wrap="square" rtlCol="0">
            <a:spAutoFit/>
          </a:bodyPr>
          <a:lstStyle/>
          <a:p>
            <a:r>
              <a:rPr lang="en-US">
                <a:solidFill>
                  <a:schemeClr val="bg1"/>
                </a:solidFill>
              </a:rPr>
              <a:t>Diving Board</a:t>
            </a:r>
            <a:endParaRPr lang="en-US" dirty="0">
              <a:solidFill>
                <a:schemeClr val="bg1"/>
              </a:solidFill>
            </a:endParaRPr>
          </a:p>
        </p:txBody>
      </p:sp>
      <p:grpSp>
        <p:nvGrpSpPr>
          <p:cNvPr id="39" name="Group 38"/>
          <p:cNvGrpSpPr/>
          <p:nvPr/>
        </p:nvGrpSpPr>
        <p:grpSpPr>
          <a:xfrm>
            <a:off x="3613150" y="1384300"/>
            <a:ext cx="4965700" cy="197237"/>
            <a:chOff x="3613149" y="1854200"/>
            <a:chExt cx="4965700" cy="197237"/>
          </a:xfrm>
        </p:grpSpPr>
        <p:cxnSp>
          <p:nvCxnSpPr>
            <p:cNvPr id="31" name="Straight Connector 30"/>
            <p:cNvCxnSpPr/>
            <p:nvPr/>
          </p:nvCxnSpPr>
          <p:spPr>
            <a:xfrm>
              <a:off x="3613149" y="18542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689405" y="1956021"/>
              <a:ext cx="48105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745064" y="2043486"/>
              <a:ext cx="4683319" cy="79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8" name="TextBox 37"/>
          <p:cNvSpPr txBox="1"/>
          <p:nvPr/>
        </p:nvSpPr>
        <p:spPr>
          <a:xfrm>
            <a:off x="8595604" y="1292888"/>
            <a:ext cx="1013608" cy="369332"/>
          </a:xfrm>
          <a:prstGeom prst="rect">
            <a:avLst/>
          </a:prstGeom>
          <a:noFill/>
        </p:spPr>
        <p:txBody>
          <a:bodyPr wrap="square" rtlCol="0">
            <a:spAutoFit/>
          </a:bodyPr>
          <a:lstStyle/>
          <a:p>
            <a:r>
              <a:rPr lang="en-US" dirty="0">
                <a:solidFill>
                  <a:schemeClr val="bg1"/>
                </a:solidFill>
              </a:rPr>
              <a:t>Stands</a:t>
            </a:r>
          </a:p>
        </p:txBody>
      </p:sp>
      <p:grpSp>
        <p:nvGrpSpPr>
          <p:cNvPr id="40" name="Group 39"/>
          <p:cNvGrpSpPr/>
          <p:nvPr/>
        </p:nvGrpSpPr>
        <p:grpSpPr>
          <a:xfrm rot="16200000">
            <a:off x="761974" y="3106917"/>
            <a:ext cx="3692241" cy="234384"/>
            <a:chOff x="3613149" y="1854200"/>
            <a:chExt cx="4965700" cy="197237"/>
          </a:xfrm>
        </p:grpSpPr>
        <p:cxnSp>
          <p:nvCxnSpPr>
            <p:cNvPr id="41" name="Straight Connector 40"/>
            <p:cNvCxnSpPr/>
            <p:nvPr/>
          </p:nvCxnSpPr>
          <p:spPr>
            <a:xfrm>
              <a:off x="3613149" y="18542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689405" y="1956021"/>
              <a:ext cx="48105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745064" y="2043486"/>
              <a:ext cx="4683319" cy="79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4" name="Group 43"/>
          <p:cNvGrpSpPr/>
          <p:nvPr/>
        </p:nvGrpSpPr>
        <p:grpSpPr>
          <a:xfrm rot="5400000">
            <a:off x="7708050" y="3108398"/>
            <a:ext cx="3692241" cy="234384"/>
            <a:chOff x="3613149" y="1854200"/>
            <a:chExt cx="4965700" cy="197237"/>
          </a:xfrm>
        </p:grpSpPr>
        <p:cxnSp>
          <p:nvCxnSpPr>
            <p:cNvPr id="45" name="Straight Connector 44"/>
            <p:cNvCxnSpPr/>
            <p:nvPr/>
          </p:nvCxnSpPr>
          <p:spPr>
            <a:xfrm>
              <a:off x="3613149" y="18542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3689405" y="1956021"/>
              <a:ext cx="48105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3745064" y="2043486"/>
              <a:ext cx="4683319" cy="79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8" name="Group 47"/>
          <p:cNvGrpSpPr/>
          <p:nvPr/>
        </p:nvGrpSpPr>
        <p:grpSpPr>
          <a:xfrm rot="10800000">
            <a:off x="3613150" y="5584113"/>
            <a:ext cx="4965700" cy="197237"/>
            <a:chOff x="3613149" y="1854200"/>
            <a:chExt cx="4965700" cy="197237"/>
          </a:xfrm>
        </p:grpSpPr>
        <p:cxnSp>
          <p:nvCxnSpPr>
            <p:cNvPr id="49" name="Straight Connector 48"/>
            <p:cNvCxnSpPr/>
            <p:nvPr/>
          </p:nvCxnSpPr>
          <p:spPr>
            <a:xfrm>
              <a:off x="3613149" y="1854200"/>
              <a:ext cx="4965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689405" y="1956021"/>
              <a:ext cx="48105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3745064" y="2043486"/>
              <a:ext cx="4683319" cy="79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77" name="Oval 76"/>
          <p:cNvSpPr/>
          <p:nvPr/>
        </p:nvSpPr>
        <p:spPr>
          <a:xfrm>
            <a:off x="5091195" y="3685521"/>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p:cNvSpPr/>
          <p:nvPr/>
        </p:nvSpPr>
        <p:spPr>
          <a:xfrm>
            <a:off x="5407891" y="5463728"/>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p:cNvSpPr/>
          <p:nvPr/>
        </p:nvSpPr>
        <p:spPr>
          <a:xfrm>
            <a:off x="3727156" y="57682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p:cNvSpPr/>
          <p:nvPr/>
        </p:nvSpPr>
        <p:spPr>
          <a:xfrm>
            <a:off x="4128208" y="57682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p:cNvSpPr/>
          <p:nvPr/>
        </p:nvSpPr>
        <p:spPr>
          <a:xfrm>
            <a:off x="4535741" y="57682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p:cNvSpPr/>
          <p:nvPr/>
        </p:nvSpPr>
        <p:spPr>
          <a:xfrm>
            <a:off x="5735815" y="57682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p:cNvSpPr/>
          <p:nvPr/>
        </p:nvSpPr>
        <p:spPr>
          <a:xfrm>
            <a:off x="6143348" y="57682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p:cNvSpPr/>
          <p:nvPr/>
        </p:nvSpPr>
        <p:spPr>
          <a:xfrm>
            <a:off x="6544400" y="57682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p:cNvSpPr/>
          <p:nvPr/>
        </p:nvSpPr>
        <p:spPr>
          <a:xfrm>
            <a:off x="6945140" y="57682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p:cNvSpPr/>
          <p:nvPr/>
        </p:nvSpPr>
        <p:spPr>
          <a:xfrm>
            <a:off x="7346192" y="57682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p:cNvSpPr/>
          <p:nvPr/>
        </p:nvSpPr>
        <p:spPr>
          <a:xfrm>
            <a:off x="7753725" y="57682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p:cNvSpPr/>
          <p:nvPr/>
        </p:nvSpPr>
        <p:spPr>
          <a:xfrm>
            <a:off x="8154777" y="576821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TextBox 91"/>
          <p:cNvSpPr txBox="1"/>
          <p:nvPr/>
        </p:nvSpPr>
        <p:spPr>
          <a:xfrm>
            <a:off x="8412562" y="5771861"/>
            <a:ext cx="442681" cy="369332"/>
          </a:xfrm>
          <a:prstGeom prst="rect">
            <a:avLst/>
          </a:prstGeom>
          <a:noFill/>
        </p:spPr>
        <p:txBody>
          <a:bodyPr wrap="square" rtlCol="0">
            <a:spAutoFit/>
          </a:bodyPr>
          <a:lstStyle/>
          <a:p>
            <a:r>
              <a:rPr lang="en-US" dirty="0">
                <a:solidFill>
                  <a:schemeClr val="bg1"/>
                </a:solidFill>
              </a:rPr>
              <a:t>C</a:t>
            </a:r>
          </a:p>
        </p:txBody>
      </p:sp>
      <p:grpSp>
        <p:nvGrpSpPr>
          <p:cNvPr id="93" name="Group 92"/>
          <p:cNvGrpSpPr/>
          <p:nvPr/>
        </p:nvGrpSpPr>
        <p:grpSpPr>
          <a:xfrm rot="5400000">
            <a:off x="786131" y="3095772"/>
            <a:ext cx="3490700" cy="256674"/>
            <a:chOff x="4087655" y="5548617"/>
            <a:chExt cx="3490700" cy="256674"/>
          </a:xfrm>
        </p:grpSpPr>
        <p:sp>
          <p:nvSpPr>
            <p:cNvPr id="97" name="Oval 96"/>
            <p:cNvSpPr/>
            <p:nvPr/>
          </p:nvSpPr>
          <p:spPr>
            <a:xfrm>
              <a:off x="408765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p:cNvSpPr/>
            <p:nvPr/>
          </p:nvSpPr>
          <p:spPr>
            <a:xfrm>
              <a:off x="448562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p:cNvSpPr/>
            <p:nvPr/>
          </p:nvSpPr>
          <p:spPr>
            <a:xfrm>
              <a:off x="4886677"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p:cNvSpPr/>
            <p:nvPr/>
          </p:nvSpPr>
          <p:spPr>
            <a:xfrm>
              <a:off x="5294210"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p:cNvSpPr/>
            <p:nvPr/>
          </p:nvSpPr>
          <p:spPr>
            <a:xfrm>
              <a:off x="569526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p:cNvSpPr/>
            <p:nvPr/>
          </p:nvSpPr>
          <p:spPr>
            <a:xfrm>
              <a:off x="609600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p:cNvSpPr/>
            <p:nvPr/>
          </p:nvSpPr>
          <p:spPr>
            <a:xfrm>
              <a:off x="6497054"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p:cNvSpPr/>
            <p:nvPr/>
          </p:nvSpPr>
          <p:spPr>
            <a:xfrm>
              <a:off x="6904587"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104"/>
            <p:cNvSpPr/>
            <p:nvPr/>
          </p:nvSpPr>
          <p:spPr>
            <a:xfrm>
              <a:off x="7305639"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6" name="Group 105"/>
          <p:cNvGrpSpPr/>
          <p:nvPr/>
        </p:nvGrpSpPr>
        <p:grpSpPr>
          <a:xfrm rot="5400000">
            <a:off x="7863864" y="3086146"/>
            <a:ext cx="3490700" cy="256674"/>
            <a:chOff x="4087655" y="5548617"/>
            <a:chExt cx="3490700" cy="256674"/>
          </a:xfrm>
        </p:grpSpPr>
        <p:sp>
          <p:nvSpPr>
            <p:cNvPr id="107" name="Oval 106"/>
            <p:cNvSpPr/>
            <p:nvPr/>
          </p:nvSpPr>
          <p:spPr>
            <a:xfrm>
              <a:off x="408765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07"/>
            <p:cNvSpPr/>
            <p:nvPr/>
          </p:nvSpPr>
          <p:spPr>
            <a:xfrm>
              <a:off x="448562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Oval 109"/>
            <p:cNvSpPr/>
            <p:nvPr/>
          </p:nvSpPr>
          <p:spPr>
            <a:xfrm>
              <a:off x="5294210"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Oval 110"/>
            <p:cNvSpPr/>
            <p:nvPr/>
          </p:nvSpPr>
          <p:spPr>
            <a:xfrm>
              <a:off x="569526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Oval 111"/>
            <p:cNvSpPr/>
            <p:nvPr/>
          </p:nvSpPr>
          <p:spPr>
            <a:xfrm>
              <a:off x="609600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Oval 112"/>
            <p:cNvSpPr/>
            <p:nvPr/>
          </p:nvSpPr>
          <p:spPr>
            <a:xfrm>
              <a:off x="6497054"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Oval 113"/>
            <p:cNvSpPr/>
            <p:nvPr/>
          </p:nvSpPr>
          <p:spPr>
            <a:xfrm>
              <a:off x="6904587"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Oval 114"/>
            <p:cNvSpPr/>
            <p:nvPr/>
          </p:nvSpPr>
          <p:spPr>
            <a:xfrm>
              <a:off x="7305639"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6" name="TextBox 115"/>
          <p:cNvSpPr txBox="1"/>
          <p:nvPr/>
        </p:nvSpPr>
        <p:spPr>
          <a:xfrm>
            <a:off x="9671362" y="4869418"/>
            <a:ext cx="442681" cy="369332"/>
          </a:xfrm>
          <a:prstGeom prst="rect">
            <a:avLst/>
          </a:prstGeom>
          <a:noFill/>
        </p:spPr>
        <p:txBody>
          <a:bodyPr wrap="square" rtlCol="0">
            <a:spAutoFit/>
          </a:bodyPr>
          <a:lstStyle/>
          <a:p>
            <a:r>
              <a:rPr lang="en-US" dirty="0">
                <a:solidFill>
                  <a:schemeClr val="bg1"/>
                </a:solidFill>
              </a:rPr>
              <a:t>C</a:t>
            </a:r>
          </a:p>
        </p:txBody>
      </p:sp>
      <p:sp>
        <p:nvSpPr>
          <p:cNvPr id="117" name="TextBox 116"/>
          <p:cNvSpPr txBox="1"/>
          <p:nvPr/>
        </p:nvSpPr>
        <p:spPr>
          <a:xfrm>
            <a:off x="2193545" y="4927665"/>
            <a:ext cx="442681" cy="369332"/>
          </a:xfrm>
          <a:prstGeom prst="rect">
            <a:avLst/>
          </a:prstGeom>
          <a:noFill/>
        </p:spPr>
        <p:txBody>
          <a:bodyPr wrap="square" rtlCol="0">
            <a:spAutoFit/>
          </a:bodyPr>
          <a:lstStyle/>
          <a:p>
            <a:r>
              <a:rPr lang="en-US" dirty="0">
                <a:solidFill>
                  <a:schemeClr val="bg1"/>
                </a:solidFill>
              </a:rPr>
              <a:t>C</a:t>
            </a:r>
          </a:p>
        </p:txBody>
      </p:sp>
      <p:sp>
        <p:nvSpPr>
          <p:cNvPr id="118" name="TextBox 117"/>
          <p:cNvSpPr txBox="1"/>
          <p:nvPr/>
        </p:nvSpPr>
        <p:spPr>
          <a:xfrm>
            <a:off x="3019908" y="3774743"/>
            <a:ext cx="442681" cy="369332"/>
          </a:xfrm>
          <a:prstGeom prst="rect">
            <a:avLst/>
          </a:prstGeom>
          <a:noFill/>
        </p:spPr>
        <p:txBody>
          <a:bodyPr wrap="square" rtlCol="0">
            <a:spAutoFit/>
          </a:bodyPr>
          <a:lstStyle/>
          <a:p>
            <a:r>
              <a:rPr lang="en-US" dirty="0">
                <a:solidFill>
                  <a:schemeClr val="bg1"/>
                </a:solidFill>
              </a:rPr>
              <a:t>Z</a:t>
            </a:r>
          </a:p>
        </p:txBody>
      </p:sp>
      <p:sp>
        <p:nvSpPr>
          <p:cNvPr id="119" name="TextBox 118"/>
          <p:cNvSpPr txBox="1"/>
          <p:nvPr/>
        </p:nvSpPr>
        <p:spPr>
          <a:xfrm>
            <a:off x="5399992" y="3720695"/>
            <a:ext cx="442681" cy="369332"/>
          </a:xfrm>
          <a:prstGeom prst="rect">
            <a:avLst/>
          </a:prstGeom>
          <a:noFill/>
        </p:spPr>
        <p:txBody>
          <a:bodyPr wrap="square" rtlCol="0">
            <a:spAutoFit/>
          </a:bodyPr>
          <a:lstStyle/>
          <a:p>
            <a:r>
              <a:rPr lang="en-US" dirty="0">
                <a:solidFill>
                  <a:schemeClr val="bg1"/>
                </a:solidFill>
              </a:rPr>
              <a:t>R</a:t>
            </a:r>
          </a:p>
        </p:txBody>
      </p:sp>
      <p:sp>
        <p:nvSpPr>
          <p:cNvPr id="120" name="TextBox 119"/>
          <p:cNvSpPr txBox="1"/>
          <p:nvPr/>
        </p:nvSpPr>
        <p:spPr>
          <a:xfrm>
            <a:off x="5606822" y="5223733"/>
            <a:ext cx="442681" cy="369332"/>
          </a:xfrm>
          <a:prstGeom prst="rect">
            <a:avLst/>
          </a:prstGeom>
          <a:noFill/>
        </p:spPr>
        <p:txBody>
          <a:bodyPr wrap="square" rtlCol="0">
            <a:spAutoFit/>
          </a:bodyPr>
          <a:lstStyle/>
          <a:p>
            <a:r>
              <a:rPr lang="en-US" dirty="0">
                <a:solidFill>
                  <a:schemeClr val="bg1"/>
                </a:solidFill>
              </a:rPr>
              <a:t>S</a:t>
            </a:r>
          </a:p>
        </p:txBody>
      </p:sp>
      <p:sp>
        <p:nvSpPr>
          <p:cNvPr id="121" name="Oval 120"/>
          <p:cNvSpPr/>
          <p:nvPr/>
        </p:nvSpPr>
        <p:spPr>
          <a:xfrm>
            <a:off x="4649551" y="4926932"/>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TextBox 121"/>
          <p:cNvSpPr txBox="1"/>
          <p:nvPr/>
        </p:nvSpPr>
        <p:spPr>
          <a:xfrm>
            <a:off x="4137009" y="4925298"/>
            <a:ext cx="667735" cy="369332"/>
          </a:xfrm>
          <a:prstGeom prst="rect">
            <a:avLst/>
          </a:prstGeom>
          <a:noFill/>
        </p:spPr>
        <p:txBody>
          <a:bodyPr wrap="square" rtlCol="0">
            <a:spAutoFit/>
          </a:bodyPr>
          <a:lstStyle/>
          <a:p>
            <a:r>
              <a:rPr lang="en-US" smtClean="0">
                <a:solidFill>
                  <a:schemeClr val="bg1"/>
                </a:solidFill>
              </a:rPr>
              <a:t>M.H</a:t>
            </a:r>
            <a:endParaRPr lang="en-US" dirty="0">
              <a:solidFill>
                <a:schemeClr val="bg1"/>
              </a:solidFill>
            </a:endParaRPr>
          </a:p>
        </p:txBody>
      </p:sp>
      <p:grpSp>
        <p:nvGrpSpPr>
          <p:cNvPr id="125" name="Group 124"/>
          <p:cNvGrpSpPr/>
          <p:nvPr/>
        </p:nvGrpSpPr>
        <p:grpSpPr>
          <a:xfrm>
            <a:off x="3696895" y="1212486"/>
            <a:ext cx="4700337" cy="256674"/>
            <a:chOff x="2878018" y="5548617"/>
            <a:chExt cx="4700337" cy="256674"/>
          </a:xfrm>
        </p:grpSpPr>
        <p:sp>
          <p:nvSpPr>
            <p:cNvPr id="126" name="Oval 125"/>
            <p:cNvSpPr/>
            <p:nvPr/>
          </p:nvSpPr>
          <p:spPr>
            <a:xfrm>
              <a:off x="2878018"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p:cNvSpPr/>
            <p:nvPr/>
          </p:nvSpPr>
          <p:spPr>
            <a:xfrm>
              <a:off x="3686603"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val 128"/>
            <p:cNvSpPr/>
            <p:nvPr/>
          </p:nvSpPr>
          <p:spPr>
            <a:xfrm>
              <a:off x="408765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129"/>
            <p:cNvSpPr/>
            <p:nvPr/>
          </p:nvSpPr>
          <p:spPr>
            <a:xfrm>
              <a:off x="4485625"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p:cNvSpPr/>
            <p:nvPr/>
          </p:nvSpPr>
          <p:spPr>
            <a:xfrm>
              <a:off x="4886677"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Oval 131"/>
            <p:cNvSpPr/>
            <p:nvPr/>
          </p:nvSpPr>
          <p:spPr>
            <a:xfrm>
              <a:off x="5294210"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Oval 132"/>
            <p:cNvSpPr/>
            <p:nvPr/>
          </p:nvSpPr>
          <p:spPr>
            <a:xfrm>
              <a:off x="569526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Oval 133"/>
            <p:cNvSpPr/>
            <p:nvPr/>
          </p:nvSpPr>
          <p:spPr>
            <a:xfrm>
              <a:off x="6096002"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Oval 134"/>
            <p:cNvSpPr/>
            <p:nvPr/>
          </p:nvSpPr>
          <p:spPr>
            <a:xfrm>
              <a:off x="6497054"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135"/>
            <p:cNvSpPr/>
            <p:nvPr/>
          </p:nvSpPr>
          <p:spPr>
            <a:xfrm>
              <a:off x="6904587"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Oval 136"/>
            <p:cNvSpPr/>
            <p:nvPr/>
          </p:nvSpPr>
          <p:spPr>
            <a:xfrm>
              <a:off x="7305639" y="55486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8" name="TextBox 137"/>
          <p:cNvSpPr txBox="1"/>
          <p:nvPr/>
        </p:nvSpPr>
        <p:spPr>
          <a:xfrm>
            <a:off x="3407662" y="1043999"/>
            <a:ext cx="442681" cy="369332"/>
          </a:xfrm>
          <a:prstGeom prst="rect">
            <a:avLst/>
          </a:prstGeom>
          <a:noFill/>
        </p:spPr>
        <p:txBody>
          <a:bodyPr wrap="square" rtlCol="0">
            <a:spAutoFit/>
          </a:bodyPr>
          <a:lstStyle/>
          <a:p>
            <a:r>
              <a:rPr lang="en-US" dirty="0">
                <a:solidFill>
                  <a:schemeClr val="bg1"/>
                </a:solidFill>
              </a:rPr>
              <a:t>C</a:t>
            </a:r>
          </a:p>
        </p:txBody>
      </p:sp>
      <p:sp>
        <p:nvSpPr>
          <p:cNvPr id="149" name="Oval 148"/>
          <p:cNvSpPr/>
          <p:nvPr/>
        </p:nvSpPr>
        <p:spPr>
          <a:xfrm>
            <a:off x="3684895" y="246611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TextBox 149"/>
          <p:cNvSpPr txBox="1"/>
          <p:nvPr/>
        </p:nvSpPr>
        <p:spPr>
          <a:xfrm>
            <a:off x="3314200" y="2347441"/>
            <a:ext cx="577825" cy="369332"/>
          </a:xfrm>
          <a:prstGeom prst="rect">
            <a:avLst/>
          </a:prstGeom>
          <a:noFill/>
        </p:spPr>
        <p:txBody>
          <a:bodyPr wrap="square" rtlCol="0">
            <a:spAutoFit/>
          </a:bodyPr>
          <a:lstStyle/>
          <a:p>
            <a:r>
              <a:rPr lang="en-US" dirty="0">
                <a:solidFill>
                  <a:schemeClr val="bg1"/>
                </a:solidFill>
              </a:rPr>
              <a:t>A</a:t>
            </a:r>
          </a:p>
        </p:txBody>
      </p:sp>
      <p:grpSp>
        <p:nvGrpSpPr>
          <p:cNvPr id="191" name="Group 190"/>
          <p:cNvGrpSpPr/>
          <p:nvPr/>
        </p:nvGrpSpPr>
        <p:grpSpPr>
          <a:xfrm rot="7162577" flipV="1">
            <a:off x="3481772" y="3904664"/>
            <a:ext cx="385011" cy="282167"/>
            <a:chOff x="5942222" y="2531772"/>
            <a:chExt cx="342729" cy="319138"/>
          </a:xfrm>
        </p:grpSpPr>
        <p:cxnSp>
          <p:nvCxnSpPr>
            <p:cNvPr id="192" name="Straight Connector 191"/>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94" name="TextBox 193"/>
          <p:cNvSpPr txBox="1"/>
          <p:nvPr/>
        </p:nvSpPr>
        <p:spPr>
          <a:xfrm>
            <a:off x="3684895" y="4176792"/>
            <a:ext cx="719769" cy="369332"/>
          </a:xfrm>
          <a:prstGeom prst="rect">
            <a:avLst/>
          </a:prstGeom>
          <a:noFill/>
        </p:spPr>
        <p:txBody>
          <a:bodyPr wrap="square" rtlCol="0">
            <a:spAutoFit/>
          </a:bodyPr>
          <a:lstStyle/>
          <a:p>
            <a:r>
              <a:rPr lang="en-US" dirty="0">
                <a:solidFill>
                  <a:schemeClr val="bg1"/>
                </a:solidFill>
              </a:rPr>
              <a:t>MCU</a:t>
            </a:r>
          </a:p>
        </p:txBody>
      </p:sp>
      <p:sp>
        <p:nvSpPr>
          <p:cNvPr id="139" name="Oval 138"/>
          <p:cNvSpPr/>
          <p:nvPr/>
        </p:nvSpPr>
        <p:spPr>
          <a:xfrm>
            <a:off x="3227048" y="2956424"/>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Oval 139"/>
          <p:cNvSpPr/>
          <p:nvPr/>
        </p:nvSpPr>
        <p:spPr>
          <a:xfrm>
            <a:off x="3241249" y="3420500"/>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Oval 140"/>
          <p:cNvSpPr/>
          <p:nvPr/>
        </p:nvSpPr>
        <p:spPr>
          <a:xfrm>
            <a:off x="3261042" y="3835089"/>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TextBox 141"/>
          <p:cNvSpPr txBox="1"/>
          <p:nvPr/>
        </p:nvSpPr>
        <p:spPr>
          <a:xfrm>
            <a:off x="3001865" y="2907582"/>
            <a:ext cx="442681" cy="369332"/>
          </a:xfrm>
          <a:prstGeom prst="rect">
            <a:avLst/>
          </a:prstGeom>
          <a:noFill/>
        </p:spPr>
        <p:txBody>
          <a:bodyPr wrap="square" rtlCol="0">
            <a:spAutoFit/>
          </a:bodyPr>
          <a:lstStyle/>
          <a:p>
            <a:r>
              <a:rPr lang="en-US" dirty="0">
                <a:solidFill>
                  <a:schemeClr val="bg1"/>
                </a:solidFill>
              </a:rPr>
              <a:t>F</a:t>
            </a:r>
          </a:p>
        </p:txBody>
      </p:sp>
      <p:sp>
        <p:nvSpPr>
          <p:cNvPr id="143" name="TextBox 142"/>
          <p:cNvSpPr txBox="1"/>
          <p:nvPr/>
        </p:nvSpPr>
        <p:spPr>
          <a:xfrm>
            <a:off x="3009555" y="3380864"/>
            <a:ext cx="442681" cy="369332"/>
          </a:xfrm>
          <a:prstGeom prst="rect">
            <a:avLst/>
          </a:prstGeom>
          <a:noFill/>
        </p:spPr>
        <p:txBody>
          <a:bodyPr wrap="square" rtlCol="0">
            <a:spAutoFit/>
          </a:bodyPr>
          <a:lstStyle/>
          <a:p>
            <a:r>
              <a:rPr lang="en-US">
                <a:solidFill>
                  <a:schemeClr val="bg1"/>
                </a:solidFill>
              </a:rPr>
              <a:t>F</a:t>
            </a:r>
            <a:endParaRPr lang="en-US" dirty="0">
              <a:solidFill>
                <a:schemeClr val="bg1"/>
              </a:solidFill>
            </a:endParaRPr>
          </a:p>
        </p:txBody>
      </p:sp>
      <p:grpSp>
        <p:nvGrpSpPr>
          <p:cNvPr id="159" name="Group 158"/>
          <p:cNvGrpSpPr/>
          <p:nvPr/>
        </p:nvGrpSpPr>
        <p:grpSpPr>
          <a:xfrm rot="12568346" flipV="1">
            <a:off x="5071884" y="1899752"/>
            <a:ext cx="385011" cy="282167"/>
            <a:chOff x="5942222" y="2531772"/>
            <a:chExt cx="342729" cy="319138"/>
          </a:xfrm>
        </p:grpSpPr>
        <p:cxnSp>
          <p:nvCxnSpPr>
            <p:cNvPr id="160" name="Straight Connector 159"/>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62" name="TextBox 161"/>
          <p:cNvSpPr txBox="1"/>
          <p:nvPr/>
        </p:nvSpPr>
        <p:spPr>
          <a:xfrm>
            <a:off x="5277701" y="2070062"/>
            <a:ext cx="719769" cy="369332"/>
          </a:xfrm>
          <a:prstGeom prst="rect">
            <a:avLst/>
          </a:prstGeom>
          <a:noFill/>
        </p:spPr>
        <p:txBody>
          <a:bodyPr wrap="square" rtlCol="0">
            <a:spAutoFit/>
          </a:bodyPr>
          <a:lstStyle/>
          <a:p>
            <a:r>
              <a:rPr lang="en-US" dirty="0">
                <a:solidFill>
                  <a:schemeClr val="bg1"/>
                </a:solidFill>
              </a:rPr>
              <a:t>MCU</a:t>
            </a:r>
          </a:p>
        </p:txBody>
      </p:sp>
      <p:sp>
        <p:nvSpPr>
          <p:cNvPr id="163" name="Oval 162"/>
          <p:cNvSpPr/>
          <p:nvPr/>
        </p:nvSpPr>
        <p:spPr>
          <a:xfrm>
            <a:off x="4966463" y="5774689"/>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Oval 163"/>
          <p:cNvSpPr/>
          <p:nvPr/>
        </p:nvSpPr>
        <p:spPr>
          <a:xfrm>
            <a:off x="5360606" y="577599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TextBox 147"/>
          <p:cNvSpPr txBox="1"/>
          <p:nvPr/>
        </p:nvSpPr>
        <p:spPr>
          <a:xfrm>
            <a:off x="5022831" y="4675297"/>
            <a:ext cx="719769" cy="369332"/>
          </a:xfrm>
          <a:prstGeom prst="rect">
            <a:avLst/>
          </a:prstGeom>
          <a:noFill/>
        </p:spPr>
        <p:txBody>
          <a:bodyPr wrap="square" rtlCol="0">
            <a:spAutoFit/>
          </a:bodyPr>
          <a:lstStyle/>
          <a:p>
            <a:r>
              <a:rPr lang="en-US" dirty="0">
                <a:solidFill>
                  <a:schemeClr val="bg1"/>
                </a:solidFill>
              </a:rPr>
              <a:t>MCU</a:t>
            </a:r>
          </a:p>
        </p:txBody>
      </p:sp>
      <p:sp>
        <p:nvSpPr>
          <p:cNvPr id="155" name="Oval 154"/>
          <p:cNvSpPr/>
          <p:nvPr/>
        </p:nvSpPr>
        <p:spPr>
          <a:xfrm>
            <a:off x="5227553" y="1659657"/>
            <a:ext cx="272716" cy="2566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TextBox 155"/>
          <p:cNvSpPr txBox="1"/>
          <p:nvPr/>
        </p:nvSpPr>
        <p:spPr>
          <a:xfrm>
            <a:off x="5472087" y="1540663"/>
            <a:ext cx="622588" cy="369332"/>
          </a:xfrm>
          <a:prstGeom prst="rect">
            <a:avLst/>
          </a:prstGeom>
          <a:noFill/>
        </p:spPr>
        <p:txBody>
          <a:bodyPr wrap="square" rtlCol="0">
            <a:spAutoFit/>
          </a:bodyPr>
          <a:lstStyle/>
          <a:p>
            <a:r>
              <a:rPr lang="en-US" dirty="0" smtClean="0">
                <a:solidFill>
                  <a:schemeClr val="bg1"/>
                </a:solidFill>
              </a:rPr>
              <a:t>M.B</a:t>
            </a:r>
            <a:endParaRPr lang="en-US" dirty="0">
              <a:solidFill>
                <a:schemeClr val="bg1"/>
              </a:solidFill>
            </a:endParaRPr>
          </a:p>
        </p:txBody>
      </p:sp>
      <p:grpSp>
        <p:nvGrpSpPr>
          <p:cNvPr id="179" name="Group 178"/>
          <p:cNvGrpSpPr/>
          <p:nvPr/>
        </p:nvGrpSpPr>
        <p:grpSpPr>
          <a:xfrm rot="314448" flipV="1">
            <a:off x="5063642" y="3366451"/>
            <a:ext cx="385011" cy="282167"/>
            <a:chOff x="5942222" y="2531772"/>
            <a:chExt cx="342729" cy="319138"/>
          </a:xfrm>
        </p:grpSpPr>
        <p:cxnSp>
          <p:nvCxnSpPr>
            <p:cNvPr id="180" name="Straight Connector 179"/>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82" name="TextBox 181"/>
          <p:cNvSpPr txBox="1"/>
          <p:nvPr/>
        </p:nvSpPr>
        <p:spPr>
          <a:xfrm>
            <a:off x="5327742" y="3215685"/>
            <a:ext cx="719769" cy="369332"/>
          </a:xfrm>
          <a:prstGeom prst="rect">
            <a:avLst/>
          </a:prstGeom>
          <a:noFill/>
        </p:spPr>
        <p:txBody>
          <a:bodyPr wrap="square" rtlCol="0">
            <a:spAutoFit/>
          </a:bodyPr>
          <a:lstStyle/>
          <a:p>
            <a:r>
              <a:rPr lang="en-US">
                <a:solidFill>
                  <a:schemeClr val="bg1"/>
                </a:solidFill>
              </a:rPr>
              <a:t>MCU</a:t>
            </a:r>
            <a:endParaRPr lang="en-US" dirty="0">
              <a:solidFill>
                <a:schemeClr val="bg1"/>
              </a:solidFill>
            </a:endParaRPr>
          </a:p>
        </p:txBody>
      </p:sp>
      <p:grpSp>
        <p:nvGrpSpPr>
          <p:cNvPr id="157" name="Group 156"/>
          <p:cNvGrpSpPr/>
          <p:nvPr/>
        </p:nvGrpSpPr>
        <p:grpSpPr>
          <a:xfrm rot="2557775" flipV="1">
            <a:off x="4797863" y="4699983"/>
            <a:ext cx="385011" cy="282167"/>
            <a:chOff x="5942222" y="2531772"/>
            <a:chExt cx="342729" cy="319138"/>
          </a:xfrm>
        </p:grpSpPr>
        <p:cxnSp>
          <p:nvCxnSpPr>
            <p:cNvPr id="158" name="Straight Connector 157"/>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66" name="Group 165"/>
          <p:cNvGrpSpPr/>
          <p:nvPr/>
        </p:nvGrpSpPr>
        <p:grpSpPr>
          <a:xfrm rot="314448" flipV="1">
            <a:off x="5292817" y="5155264"/>
            <a:ext cx="385011" cy="282167"/>
            <a:chOff x="5942222" y="2531772"/>
            <a:chExt cx="342729" cy="319138"/>
          </a:xfrm>
        </p:grpSpPr>
        <p:cxnSp>
          <p:nvCxnSpPr>
            <p:cNvPr id="167" name="Straight Connector 166"/>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69" name="TextBox 168"/>
          <p:cNvSpPr txBox="1"/>
          <p:nvPr/>
        </p:nvSpPr>
        <p:spPr>
          <a:xfrm>
            <a:off x="5496964" y="4956430"/>
            <a:ext cx="719769" cy="369332"/>
          </a:xfrm>
          <a:prstGeom prst="rect">
            <a:avLst/>
          </a:prstGeom>
          <a:noFill/>
        </p:spPr>
        <p:txBody>
          <a:bodyPr wrap="square" rtlCol="0">
            <a:spAutoFit/>
          </a:bodyPr>
          <a:lstStyle/>
          <a:p>
            <a:r>
              <a:rPr lang="en-US">
                <a:solidFill>
                  <a:schemeClr val="bg1"/>
                </a:solidFill>
              </a:rPr>
              <a:t>MCU</a:t>
            </a:r>
            <a:endParaRPr lang="en-US" dirty="0">
              <a:solidFill>
                <a:schemeClr val="bg1"/>
              </a:solidFill>
            </a:endParaRPr>
          </a:p>
        </p:txBody>
      </p:sp>
      <p:grpSp>
        <p:nvGrpSpPr>
          <p:cNvPr id="170" name="Group 169"/>
          <p:cNvGrpSpPr/>
          <p:nvPr/>
        </p:nvGrpSpPr>
        <p:grpSpPr>
          <a:xfrm rot="5005030" flipV="1">
            <a:off x="3991167" y="2462112"/>
            <a:ext cx="385011" cy="282167"/>
            <a:chOff x="5942222" y="2531772"/>
            <a:chExt cx="342729" cy="319138"/>
          </a:xfrm>
        </p:grpSpPr>
        <p:cxnSp>
          <p:nvCxnSpPr>
            <p:cNvPr id="176" name="Straight Connector 175"/>
            <p:cNvCxnSpPr/>
            <p:nvPr/>
          </p:nvCxnSpPr>
          <p:spPr>
            <a:xfrm>
              <a:off x="5942222" y="2531772"/>
              <a:ext cx="118926" cy="318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flipV="1">
              <a:off x="6058921" y="2546423"/>
              <a:ext cx="226030" cy="3044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78" name="TextBox 177"/>
          <p:cNvSpPr txBox="1"/>
          <p:nvPr/>
        </p:nvSpPr>
        <p:spPr>
          <a:xfrm>
            <a:off x="4303062" y="2448245"/>
            <a:ext cx="719769" cy="369332"/>
          </a:xfrm>
          <a:prstGeom prst="rect">
            <a:avLst/>
          </a:prstGeom>
          <a:noFill/>
        </p:spPr>
        <p:txBody>
          <a:bodyPr wrap="square" rtlCol="0">
            <a:spAutoFit/>
          </a:bodyPr>
          <a:lstStyle/>
          <a:p>
            <a:r>
              <a:rPr lang="en-US" dirty="0">
                <a:solidFill>
                  <a:schemeClr val="bg1"/>
                </a:solidFill>
              </a:rPr>
              <a:t>MCU</a:t>
            </a:r>
          </a:p>
        </p:txBody>
      </p:sp>
      <p:sp>
        <p:nvSpPr>
          <p:cNvPr id="3" name="Slide Number Placeholder 2"/>
          <p:cNvSpPr>
            <a:spLocks noGrp="1"/>
          </p:cNvSpPr>
          <p:nvPr>
            <p:ph type="sldNum" sz="quarter" idx="12"/>
          </p:nvPr>
        </p:nvSpPr>
        <p:spPr/>
        <p:txBody>
          <a:bodyPr/>
          <a:lstStyle/>
          <a:p>
            <a:r>
              <a:rPr lang="en-US" dirty="0" smtClean="0"/>
              <a:t>30</a:t>
            </a:r>
            <a:endParaRPr lang="en-US" dirty="0"/>
          </a:p>
        </p:txBody>
      </p:sp>
      <p:sp>
        <p:nvSpPr>
          <p:cNvPr id="127" name="Rectangle 126"/>
          <p:cNvSpPr/>
          <p:nvPr/>
        </p:nvSpPr>
        <p:spPr>
          <a:xfrm>
            <a:off x="350811" y="1581537"/>
            <a:ext cx="2077784" cy="3093154"/>
          </a:xfrm>
          <a:prstGeom prst="rect">
            <a:avLst/>
          </a:prstGeom>
        </p:spPr>
        <p:txBody>
          <a:bodyPr wrap="square">
            <a:spAutoFit/>
          </a:bodyPr>
          <a:lstStyle/>
          <a:p>
            <a:r>
              <a:rPr lang="en-US" sz="1500" dirty="0">
                <a:solidFill>
                  <a:schemeClr val="bg1"/>
                </a:solidFill>
              </a:rPr>
              <a:t>Character Key:</a:t>
            </a:r>
          </a:p>
          <a:p>
            <a:endParaRPr lang="en-US" sz="1500" dirty="0">
              <a:solidFill>
                <a:schemeClr val="bg1"/>
              </a:solidFill>
            </a:endParaRPr>
          </a:p>
          <a:p>
            <a:pPr marL="342900" indent="-342900">
              <a:buFont typeface="Arial" charset="0"/>
              <a:buChar char="•"/>
            </a:pPr>
            <a:r>
              <a:rPr lang="en-US" sz="1500" dirty="0">
                <a:solidFill>
                  <a:schemeClr val="bg1"/>
                </a:solidFill>
              </a:rPr>
              <a:t>R </a:t>
            </a:r>
            <a:r>
              <a:rPr lang="mr-IN" sz="1500" dirty="0">
                <a:solidFill>
                  <a:schemeClr val="bg1"/>
                </a:solidFill>
              </a:rPr>
              <a:t>–</a:t>
            </a:r>
            <a:r>
              <a:rPr lang="en-US" sz="1500" dirty="0">
                <a:solidFill>
                  <a:schemeClr val="bg1"/>
                </a:solidFill>
              </a:rPr>
              <a:t> Ryann</a:t>
            </a:r>
          </a:p>
          <a:p>
            <a:pPr marL="342900" indent="-342900">
              <a:buFont typeface="Arial" charset="0"/>
              <a:buChar char="•"/>
            </a:pPr>
            <a:r>
              <a:rPr lang="en-US" sz="1500" dirty="0">
                <a:solidFill>
                  <a:schemeClr val="bg1"/>
                </a:solidFill>
              </a:rPr>
              <a:t>Z </a:t>
            </a:r>
            <a:r>
              <a:rPr lang="mr-IN" sz="1500" dirty="0">
                <a:solidFill>
                  <a:schemeClr val="bg1"/>
                </a:solidFill>
              </a:rPr>
              <a:t>–</a:t>
            </a:r>
            <a:r>
              <a:rPr lang="en-US" sz="1500" dirty="0">
                <a:solidFill>
                  <a:schemeClr val="bg1"/>
                </a:solidFill>
              </a:rPr>
              <a:t> Zoe</a:t>
            </a:r>
          </a:p>
          <a:p>
            <a:pPr marL="342900" indent="-342900">
              <a:buFont typeface="Arial" charset="0"/>
              <a:buChar char="•"/>
            </a:pPr>
            <a:r>
              <a:rPr lang="en-US" sz="1500" dirty="0">
                <a:solidFill>
                  <a:schemeClr val="bg1"/>
                </a:solidFill>
              </a:rPr>
              <a:t>S </a:t>
            </a:r>
            <a:r>
              <a:rPr lang="mr-IN" sz="1500" dirty="0">
                <a:solidFill>
                  <a:schemeClr val="bg1"/>
                </a:solidFill>
              </a:rPr>
              <a:t>–</a:t>
            </a:r>
            <a:r>
              <a:rPr lang="en-US" sz="1500" dirty="0">
                <a:solidFill>
                  <a:schemeClr val="bg1"/>
                </a:solidFill>
              </a:rPr>
              <a:t> </a:t>
            </a:r>
            <a:r>
              <a:rPr lang="en-US" sz="1500" dirty="0" err="1">
                <a:solidFill>
                  <a:schemeClr val="bg1"/>
                </a:solidFill>
              </a:rPr>
              <a:t>Shey</a:t>
            </a:r>
            <a:endParaRPr lang="en-US" sz="1500" dirty="0">
              <a:solidFill>
                <a:schemeClr val="bg1"/>
              </a:solidFill>
            </a:endParaRPr>
          </a:p>
          <a:p>
            <a:pPr marL="342900" indent="-342900">
              <a:buFont typeface="Arial" charset="0"/>
              <a:buChar char="•"/>
            </a:pPr>
            <a:r>
              <a:rPr lang="en-US" sz="1500" dirty="0">
                <a:solidFill>
                  <a:schemeClr val="bg1"/>
                </a:solidFill>
              </a:rPr>
              <a:t>A </a:t>
            </a:r>
            <a:r>
              <a:rPr lang="mr-IN" sz="1500" dirty="0">
                <a:solidFill>
                  <a:schemeClr val="bg1"/>
                </a:solidFill>
              </a:rPr>
              <a:t>–</a:t>
            </a:r>
            <a:r>
              <a:rPr lang="en-US" sz="1500" dirty="0">
                <a:solidFill>
                  <a:schemeClr val="bg1"/>
                </a:solidFill>
              </a:rPr>
              <a:t> Ashley</a:t>
            </a:r>
          </a:p>
          <a:p>
            <a:pPr marL="342900" indent="-342900">
              <a:buFont typeface="Arial" charset="0"/>
              <a:buChar char="•"/>
            </a:pPr>
            <a:r>
              <a:rPr lang="en-US" sz="1500" dirty="0" smtClean="0">
                <a:solidFill>
                  <a:schemeClr val="bg1"/>
                </a:solidFill>
              </a:rPr>
              <a:t>M.H </a:t>
            </a:r>
            <a:r>
              <a:rPr lang="mr-IN" sz="1500" dirty="0">
                <a:solidFill>
                  <a:schemeClr val="bg1"/>
                </a:solidFill>
              </a:rPr>
              <a:t>–</a:t>
            </a:r>
            <a:r>
              <a:rPr lang="en-US" sz="1500" dirty="0">
                <a:solidFill>
                  <a:schemeClr val="bg1"/>
                </a:solidFill>
              </a:rPr>
              <a:t> Miss Hart</a:t>
            </a:r>
          </a:p>
          <a:p>
            <a:pPr marL="342900" indent="-342900">
              <a:buFont typeface="Arial" charset="0"/>
              <a:buChar char="•"/>
            </a:pPr>
            <a:r>
              <a:rPr lang="en-US" sz="1500" dirty="0" smtClean="0">
                <a:solidFill>
                  <a:schemeClr val="bg1"/>
                </a:solidFill>
              </a:rPr>
              <a:t>M.B </a:t>
            </a:r>
            <a:r>
              <a:rPr lang="mr-IN" sz="1500" dirty="0">
                <a:solidFill>
                  <a:schemeClr val="bg1"/>
                </a:solidFill>
              </a:rPr>
              <a:t>–</a:t>
            </a:r>
            <a:r>
              <a:rPr lang="en-US" sz="1500" dirty="0">
                <a:solidFill>
                  <a:schemeClr val="bg1"/>
                </a:solidFill>
              </a:rPr>
              <a:t> Mrs. Burke</a:t>
            </a:r>
          </a:p>
          <a:p>
            <a:pPr marL="342900" indent="-342900">
              <a:buFont typeface="Arial" charset="0"/>
              <a:buChar char="•"/>
            </a:pPr>
            <a:r>
              <a:rPr lang="en-US" sz="1500" dirty="0">
                <a:solidFill>
                  <a:schemeClr val="bg1"/>
                </a:solidFill>
              </a:rPr>
              <a:t>F </a:t>
            </a:r>
            <a:r>
              <a:rPr lang="mr-IN" sz="1500" dirty="0">
                <a:solidFill>
                  <a:schemeClr val="bg1"/>
                </a:solidFill>
              </a:rPr>
              <a:t>–</a:t>
            </a:r>
            <a:r>
              <a:rPr lang="en-US" sz="1500" dirty="0">
                <a:solidFill>
                  <a:schemeClr val="bg1"/>
                </a:solidFill>
              </a:rPr>
              <a:t> Friends</a:t>
            </a:r>
          </a:p>
          <a:p>
            <a:pPr marL="342900" indent="-342900">
              <a:buFont typeface="Arial" charset="0"/>
              <a:buChar char="•"/>
            </a:pPr>
            <a:r>
              <a:rPr lang="en-US" sz="1500" dirty="0">
                <a:solidFill>
                  <a:schemeClr val="bg1"/>
                </a:solidFill>
              </a:rPr>
              <a:t>SW - Swimmers</a:t>
            </a:r>
          </a:p>
          <a:p>
            <a:pPr marL="342900" indent="-342900">
              <a:buFont typeface="Arial" charset="0"/>
              <a:buChar char="•"/>
            </a:pPr>
            <a:r>
              <a:rPr lang="en-US" sz="1500" dirty="0">
                <a:solidFill>
                  <a:schemeClr val="bg1"/>
                </a:solidFill>
              </a:rPr>
              <a:t>C </a:t>
            </a:r>
            <a:r>
              <a:rPr lang="mr-IN" sz="1500" dirty="0">
                <a:solidFill>
                  <a:schemeClr val="bg1"/>
                </a:solidFill>
              </a:rPr>
              <a:t>–</a:t>
            </a:r>
            <a:r>
              <a:rPr lang="en-US" sz="1500" dirty="0">
                <a:solidFill>
                  <a:schemeClr val="bg1"/>
                </a:solidFill>
              </a:rPr>
              <a:t> Crowd</a:t>
            </a:r>
          </a:p>
          <a:p>
            <a:pPr marL="342900" indent="-342900">
              <a:buFont typeface="Arial" charset="0"/>
              <a:buChar char="•"/>
            </a:pPr>
            <a:endParaRPr lang="en-US" sz="1500" dirty="0">
              <a:solidFill>
                <a:schemeClr val="bg1"/>
              </a:solidFill>
            </a:endParaRPr>
          </a:p>
          <a:p>
            <a:pPr marL="342900" indent="-342900">
              <a:buFont typeface="Arial" charset="0"/>
              <a:buChar char="•"/>
            </a:pPr>
            <a:endParaRPr lang="en-US" sz="1500" dirty="0">
              <a:solidFill>
                <a:schemeClr val="bg1"/>
              </a:solidFill>
            </a:endParaRPr>
          </a:p>
        </p:txBody>
      </p:sp>
      <p:sp>
        <p:nvSpPr>
          <p:cNvPr id="146" name="TextBox 145"/>
          <p:cNvSpPr txBox="1"/>
          <p:nvPr/>
        </p:nvSpPr>
        <p:spPr>
          <a:xfrm>
            <a:off x="5141607" y="1868480"/>
            <a:ext cx="490301" cy="276999"/>
          </a:xfrm>
          <a:prstGeom prst="rect">
            <a:avLst/>
          </a:prstGeom>
          <a:noFill/>
        </p:spPr>
        <p:txBody>
          <a:bodyPr wrap="square" rtlCol="0">
            <a:spAutoFit/>
          </a:bodyPr>
          <a:lstStyle/>
          <a:p>
            <a:r>
              <a:rPr lang="en-US" sz="1200" dirty="0" smtClean="0">
                <a:solidFill>
                  <a:schemeClr val="bg1"/>
                </a:solidFill>
              </a:rPr>
              <a:t>S-1</a:t>
            </a:r>
            <a:endParaRPr lang="en-US" sz="1200" dirty="0">
              <a:solidFill>
                <a:schemeClr val="bg1"/>
              </a:solidFill>
            </a:endParaRPr>
          </a:p>
        </p:txBody>
      </p:sp>
      <p:sp>
        <p:nvSpPr>
          <p:cNvPr id="152" name="TextBox 151"/>
          <p:cNvSpPr txBox="1"/>
          <p:nvPr/>
        </p:nvSpPr>
        <p:spPr>
          <a:xfrm>
            <a:off x="3933068" y="2424579"/>
            <a:ext cx="490301" cy="276999"/>
          </a:xfrm>
          <a:prstGeom prst="rect">
            <a:avLst/>
          </a:prstGeom>
          <a:noFill/>
        </p:spPr>
        <p:txBody>
          <a:bodyPr wrap="square" rtlCol="0">
            <a:spAutoFit/>
          </a:bodyPr>
          <a:lstStyle/>
          <a:p>
            <a:r>
              <a:rPr lang="en-US" sz="1200" smtClean="0">
                <a:solidFill>
                  <a:schemeClr val="bg1"/>
                </a:solidFill>
              </a:rPr>
              <a:t>S-2</a:t>
            </a:r>
            <a:endParaRPr lang="en-US" sz="1200" dirty="0">
              <a:solidFill>
                <a:schemeClr val="bg1"/>
              </a:solidFill>
            </a:endParaRPr>
          </a:p>
        </p:txBody>
      </p:sp>
      <p:grpSp>
        <p:nvGrpSpPr>
          <p:cNvPr id="153" name="Group 152"/>
          <p:cNvGrpSpPr/>
          <p:nvPr/>
        </p:nvGrpSpPr>
        <p:grpSpPr>
          <a:xfrm>
            <a:off x="9971860" y="1586445"/>
            <a:ext cx="1940032" cy="2862322"/>
            <a:chOff x="9971859" y="2056345"/>
            <a:chExt cx="1940032" cy="2862322"/>
          </a:xfrm>
        </p:grpSpPr>
        <p:sp>
          <p:nvSpPr>
            <p:cNvPr id="154" name="Rectangle 153"/>
            <p:cNvSpPr/>
            <p:nvPr/>
          </p:nvSpPr>
          <p:spPr>
            <a:xfrm>
              <a:off x="9971859" y="2056345"/>
              <a:ext cx="1940032" cy="2862322"/>
            </a:xfrm>
            <a:prstGeom prst="rect">
              <a:avLst/>
            </a:prstGeom>
          </p:spPr>
          <p:txBody>
            <a:bodyPr wrap="square">
              <a:spAutoFit/>
            </a:bodyPr>
            <a:lstStyle/>
            <a:p>
              <a:r>
                <a:rPr lang="en-US" sz="1500" dirty="0">
                  <a:solidFill>
                    <a:schemeClr val="bg1"/>
                  </a:solidFill>
                </a:rPr>
                <a:t>Camera Key:</a:t>
              </a:r>
            </a:p>
            <a:p>
              <a:endParaRPr lang="en-US" sz="1500" dirty="0">
                <a:solidFill>
                  <a:schemeClr val="bg1"/>
                </a:solidFill>
              </a:endParaRPr>
            </a:p>
            <a:p>
              <a:pPr marL="342900" indent="-342900">
                <a:buFont typeface="Arial" charset="0"/>
                <a:buChar char="•"/>
              </a:pPr>
              <a:r>
                <a:rPr lang="en-US" sz="1500" dirty="0">
                  <a:solidFill>
                    <a:schemeClr val="bg1"/>
                  </a:solidFill>
                </a:rPr>
                <a:t>MS </a:t>
              </a:r>
              <a:r>
                <a:rPr lang="mr-IN" sz="1500" dirty="0">
                  <a:solidFill>
                    <a:schemeClr val="bg1"/>
                  </a:solidFill>
                </a:rPr>
                <a:t>–</a:t>
              </a:r>
              <a:r>
                <a:rPr lang="en-US" sz="1500" dirty="0">
                  <a:solidFill>
                    <a:schemeClr val="bg1"/>
                  </a:solidFill>
                </a:rPr>
                <a:t> Medium Shot</a:t>
              </a:r>
            </a:p>
            <a:p>
              <a:pPr marL="342900" indent="-342900">
                <a:buFont typeface="Arial" charset="0"/>
                <a:buChar char="•"/>
              </a:pPr>
              <a:r>
                <a:rPr lang="en-US" sz="1500" dirty="0">
                  <a:solidFill>
                    <a:schemeClr val="bg1"/>
                  </a:solidFill>
                </a:rPr>
                <a:t>MCU </a:t>
              </a:r>
              <a:r>
                <a:rPr lang="mr-IN" sz="1500" dirty="0">
                  <a:solidFill>
                    <a:schemeClr val="bg1"/>
                  </a:solidFill>
                </a:rPr>
                <a:t>–</a:t>
              </a:r>
              <a:r>
                <a:rPr lang="en-US" sz="1500" dirty="0">
                  <a:solidFill>
                    <a:schemeClr val="bg1"/>
                  </a:solidFill>
                </a:rPr>
                <a:t> Medium Close-Up</a:t>
              </a:r>
            </a:p>
            <a:p>
              <a:pPr marL="342900" indent="-342900">
                <a:buFont typeface="Arial" charset="0"/>
                <a:buChar char="•"/>
              </a:pPr>
              <a:r>
                <a:rPr lang="en-US" sz="1500" dirty="0">
                  <a:solidFill>
                    <a:schemeClr val="bg1"/>
                  </a:solidFill>
                </a:rPr>
                <a:t>OTS </a:t>
              </a:r>
              <a:r>
                <a:rPr lang="mr-IN" sz="1500" dirty="0">
                  <a:solidFill>
                    <a:schemeClr val="bg1"/>
                  </a:solidFill>
                </a:rPr>
                <a:t>–</a:t>
              </a:r>
              <a:r>
                <a:rPr lang="en-US" sz="1500" dirty="0">
                  <a:solidFill>
                    <a:schemeClr val="bg1"/>
                  </a:solidFill>
                </a:rPr>
                <a:t> Over the </a:t>
              </a:r>
              <a:r>
                <a:rPr lang="en-US" sz="1500" dirty="0" smtClean="0">
                  <a:solidFill>
                    <a:schemeClr val="bg1"/>
                  </a:solidFill>
                </a:rPr>
                <a:t>Shoulder</a:t>
              </a:r>
            </a:p>
            <a:p>
              <a:pPr marL="342900" indent="-342900">
                <a:buFont typeface="Arial" charset="0"/>
                <a:buChar char="•"/>
              </a:pPr>
              <a:r>
                <a:rPr lang="en-US" sz="1500" dirty="0">
                  <a:solidFill>
                    <a:schemeClr val="bg1"/>
                  </a:solidFill>
                </a:rPr>
                <a:t>S-1, S-2 </a:t>
              </a:r>
              <a:r>
                <a:rPr lang="en-US" sz="1500" dirty="0" err="1">
                  <a:solidFill>
                    <a:schemeClr val="bg1"/>
                  </a:solidFill>
                </a:rPr>
                <a:t>etc</a:t>
              </a:r>
              <a:r>
                <a:rPr lang="en-US" sz="1500" dirty="0">
                  <a:solidFill>
                    <a:schemeClr val="bg1"/>
                  </a:solidFill>
                </a:rPr>
                <a:t>: </a:t>
              </a:r>
              <a:r>
                <a:rPr lang="mr-IN" sz="1500" dirty="0">
                  <a:solidFill>
                    <a:schemeClr val="bg1"/>
                  </a:solidFill>
                </a:rPr>
                <a:t>–</a:t>
              </a:r>
              <a:r>
                <a:rPr lang="en-US" sz="1500" dirty="0">
                  <a:solidFill>
                    <a:schemeClr val="bg1"/>
                  </a:solidFill>
                </a:rPr>
                <a:t> Set-up 1, Set-up 2 </a:t>
              </a:r>
              <a:r>
                <a:rPr lang="en-US" sz="1500" dirty="0" err="1">
                  <a:solidFill>
                    <a:schemeClr val="bg1"/>
                  </a:solidFill>
                </a:rPr>
                <a:t>etc</a:t>
              </a:r>
              <a:r>
                <a:rPr lang="en-US" sz="1500" dirty="0">
                  <a:solidFill>
                    <a:schemeClr val="bg1"/>
                  </a:solidFill>
                </a:rPr>
                <a:t>: </a:t>
              </a:r>
            </a:p>
            <a:p>
              <a:pPr marL="342900" indent="-342900">
                <a:buFont typeface="Arial" charset="0"/>
                <a:buChar char="•"/>
              </a:pPr>
              <a:r>
                <a:rPr lang="en-US" sz="1500" dirty="0">
                  <a:solidFill>
                    <a:schemeClr val="bg1"/>
                  </a:solidFill>
                </a:rPr>
                <a:t>       </a:t>
              </a:r>
              <a:r>
                <a:rPr lang="mr-IN" sz="1500" dirty="0">
                  <a:solidFill>
                    <a:schemeClr val="bg1"/>
                  </a:solidFill>
                </a:rPr>
                <a:t>–</a:t>
              </a:r>
              <a:r>
                <a:rPr lang="en-US" sz="1500" dirty="0">
                  <a:solidFill>
                    <a:schemeClr val="bg1"/>
                  </a:solidFill>
                </a:rPr>
                <a:t> Camera</a:t>
              </a:r>
            </a:p>
            <a:p>
              <a:pPr marL="342900" indent="-342900">
                <a:buFont typeface="Arial" charset="0"/>
                <a:buChar char="•"/>
              </a:pPr>
              <a:r>
                <a:rPr lang="en-US" sz="1500" dirty="0">
                  <a:solidFill>
                    <a:schemeClr val="bg1"/>
                  </a:solidFill>
                </a:rPr>
                <a:t>             </a:t>
              </a:r>
              <a:r>
                <a:rPr lang="mr-IN" sz="1500" dirty="0">
                  <a:solidFill>
                    <a:schemeClr val="bg1"/>
                  </a:solidFill>
                </a:rPr>
                <a:t>–</a:t>
              </a:r>
              <a:r>
                <a:rPr lang="en-US" sz="1500" dirty="0">
                  <a:solidFill>
                    <a:schemeClr val="bg1"/>
                  </a:solidFill>
                </a:rPr>
                <a:t> Tracking </a:t>
              </a:r>
            </a:p>
          </p:txBody>
        </p:sp>
        <p:cxnSp>
          <p:nvCxnSpPr>
            <p:cNvPr id="171" name="Straight Connector 170"/>
            <p:cNvCxnSpPr/>
            <p:nvPr/>
          </p:nvCxnSpPr>
          <p:spPr>
            <a:xfrm flipH="1">
              <a:off x="10287801" y="4437241"/>
              <a:ext cx="292357" cy="81211"/>
            </a:xfrm>
            <a:prstGeom prst="line">
              <a:avLst/>
            </a:prstGeom>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flipH="1" flipV="1">
              <a:off x="10287800" y="4518452"/>
              <a:ext cx="292357" cy="83227"/>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Arrow Connector 172"/>
            <p:cNvCxnSpPr/>
            <p:nvPr/>
          </p:nvCxnSpPr>
          <p:spPr>
            <a:xfrm flipH="1">
              <a:off x="10257927" y="4736118"/>
              <a:ext cx="58023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74" name="TextBox 173"/>
          <p:cNvSpPr txBox="1"/>
          <p:nvPr/>
        </p:nvSpPr>
        <p:spPr>
          <a:xfrm>
            <a:off x="5268008" y="5207936"/>
            <a:ext cx="490301" cy="276999"/>
          </a:xfrm>
          <a:prstGeom prst="rect">
            <a:avLst/>
          </a:prstGeom>
          <a:noFill/>
        </p:spPr>
        <p:txBody>
          <a:bodyPr wrap="square" rtlCol="0">
            <a:spAutoFit/>
          </a:bodyPr>
          <a:lstStyle/>
          <a:p>
            <a:r>
              <a:rPr lang="en-US" sz="1200" smtClean="0">
                <a:solidFill>
                  <a:schemeClr val="bg1"/>
                </a:solidFill>
              </a:rPr>
              <a:t>S-5</a:t>
            </a:r>
            <a:endParaRPr lang="en-US" sz="1200" dirty="0">
              <a:solidFill>
                <a:schemeClr val="bg1"/>
              </a:solidFill>
            </a:endParaRPr>
          </a:p>
        </p:txBody>
      </p:sp>
      <p:sp>
        <p:nvSpPr>
          <p:cNvPr id="175" name="TextBox 174"/>
          <p:cNvSpPr txBox="1"/>
          <p:nvPr/>
        </p:nvSpPr>
        <p:spPr>
          <a:xfrm>
            <a:off x="3449952" y="3848883"/>
            <a:ext cx="490301" cy="276999"/>
          </a:xfrm>
          <a:prstGeom prst="rect">
            <a:avLst/>
          </a:prstGeom>
          <a:noFill/>
        </p:spPr>
        <p:txBody>
          <a:bodyPr wrap="square" rtlCol="0">
            <a:spAutoFit/>
          </a:bodyPr>
          <a:lstStyle/>
          <a:p>
            <a:r>
              <a:rPr lang="en-US" sz="1200" smtClean="0">
                <a:solidFill>
                  <a:schemeClr val="bg1"/>
                </a:solidFill>
              </a:rPr>
              <a:t>S-3</a:t>
            </a:r>
            <a:endParaRPr lang="en-US" sz="1200" dirty="0">
              <a:solidFill>
                <a:schemeClr val="bg1"/>
              </a:solidFill>
            </a:endParaRPr>
          </a:p>
        </p:txBody>
      </p:sp>
      <p:sp>
        <p:nvSpPr>
          <p:cNvPr id="183" name="TextBox 182"/>
          <p:cNvSpPr txBox="1"/>
          <p:nvPr/>
        </p:nvSpPr>
        <p:spPr>
          <a:xfrm>
            <a:off x="5044601" y="3420379"/>
            <a:ext cx="490301" cy="276999"/>
          </a:xfrm>
          <a:prstGeom prst="rect">
            <a:avLst/>
          </a:prstGeom>
          <a:noFill/>
        </p:spPr>
        <p:txBody>
          <a:bodyPr wrap="square" rtlCol="0">
            <a:spAutoFit/>
          </a:bodyPr>
          <a:lstStyle/>
          <a:p>
            <a:r>
              <a:rPr lang="en-US" sz="1200" smtClean="0">
                <a:solidFill>
                  <a:schemeClr val="bg1"/>
                </a:solidFill>
              </a:rPr>
              <a:t>S-6</a:t>
            </a:r>
            <a:endParaRPr lang="en-US" sz="1200" dirty="0">
              <a:solidFill>
                <a:schemeClr val="bg1"/>
              </a:solidFill>
            </a:endParaRPr>
          </a:p>
        </p:txBody>
      </p:sp>
      <p:sp>
        <p:nvSpPr>
          <p:cNvPr id="184" name="TextBox 183"/>
          <p:cNvSpPr txBox="1"/>
          <p:nvPr/>
        </p:nvSpPr>
        <p:spPr>
          <a:xfrm>
            <a:off x="4718131" y="4727854"/>
            <a:ext cx="490301" cy="276999"/>
          </a:xfrm>
          <a:prstGeom prst="rect">
            <a:avLst/>
          </a:prstGeom>
          <a:noFill/>
        </p:spPr>
        <p:txBody>
          <a:bodyPr wrap="square" rtlCol="0">
            <a:spAutoFit/>
          </a:bodyPr>
          <a:lstStyle/>
          <a:p>
            <a:r>
              <a:rPr lang="en-US" sz="1200" smtClean="0">
                <a:solidFill>
                  <a:schemeClr val="bg1"/>
                </a:solidFill>
              </a:rPr>
              <a:t>S-4</a:t>
            </a:r>
            <a:endParaRPr lang="en-US" sz="1200" dirty="0">
              <a:solidFill>
                <a:schemeClr val="bg1"/>
              </a:solidFill>
            </a:endParaRPr>
          </a:p>
        </p:txBody>
      </p:sp>
    </p:spTree>
    <p:extLst>
      <p:ext uri="{BB962C8B-B14F-4D97-AF65-F5344CB8AC3E}">
        <p14:creationId xmlns:p14="http://schemas.microsoft.com/office/powerpoint/2010/main" val="14509547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TextBox 10"/>
          <p:cNvSpPr txBox="1"/>
          <p:nvPr/>
        </p:nvSpPr>
        <p:spPr>
          <a:xfrm>
            <a:off x="668304" y="313730"/>
            <a:ext cx="10855391" cy="5909310"/>
          </a:xfrm>
          <a:prstGeom prst="rect">
            <a:avLst/>
          </a:prstGeom>
          <a:noFill/>
        </p:spPr>
        <p:txBody>
          <a:bodyPr wrap="square" rtlCol="0">
            <a:spAutoFit/>
          </a:bodyPr>
          <a:lstStyle/>
          <a:p>
            <a:pPr algn="just"/>
            <a:endParaRPr lang="en-US" sz="2400" dirty="0">
              <a:solidFill>
                <a:schemeClr val="bg1"/>
              </a:solidFill>
            </a:endParaRPr>
          </a:p>
          <a:p>
            <a:pPr algn="just"/>
            <a:endParaRPr lang="en-US" sz="2400" dirty="0">
              <a:solidFill>
                <a:schemeClr val="bg1"/>
              </a:solidFill>
            </a:endParaRPr>
          </a:p>
          <a:p>
            <a:pPr algn="just"/>
            <a:r>
              <a:rPr lang="en-US" sz="2200" dirty="0">
                <a:solidFill>
                  <a:schemeClr val="bg1"/>
                </a:solidFill>
              </a:rPr>
              <a:t>The narrative has two main </a:t>
            </a:r>
            <a:r>
              <a:rPr lang="en-US" sz="2200" dirty="0" smtClean="0">
                <a:solidFill>
                  <a:schemeClr val="bg1"/>
                </a:solidFill>
              </a:rPr>
              <a:t>locations; Ryann’s </a:t>
            </a:r>
            <a:r>
              <a:rPr lang="en-US" sz="2200" dirty="0">
                <a:solidFill>
                  <a:schemeClr val="bg1"/>
                </a:solidFill>
              </a:rPr>
              <a:t>house </a:t>
            </a:r>
            <a:r>
              <a:rPr lang="en-US" sz="2200" dirty="0" smtClean="0">
                <a:solidFill>
                  <a:schemeClr val="bg1"/>
                </a:solidFill>
              </a:rPr>
              <a:t>and </a:t>
            </a:r>
            <a:r>
              <a:rPr lang="en-US" sz="2200" dirty="0">
                <a:solidFill>
                  <a:schemeClr val="bg1"/>
                </a:solidFill>
              </a:rPr>
              <a:t>school</a:t>
            </a:r>
            <a:r>
              <a:rPr lang="en-US" sz="2200" dirty="0" smtClean="0">
                <a:solidFill>
                  <a:schemeClr val="bg1"/>
                </a:solidFill>
              </a:rPr>
              <a:t>. In relation to Ryann’s house, the </a:t>
            </a:r>
            <a:r>
              <a:rPr lang="en-US" sz="2200" dirty="0">
                <a:solidFill>
                  <a:schemeClr val="bg1"/>
                </a:solidFill>
              </a:rPr>
              <a:t>setting should be neutral and not identifiable in terms of its socio-economic level. Whilst the house is the context in which Ryann and her family live, it </a:t>
            </a:r>
            <a:r>
              <a:rPr lang="en-US" sz="2200" dirty="0" smtClean="0">
                <a:solidFill>
                  <a:schemeClr val="bg1"/>
                </a:solidFill>
              </a:rPr>
              <a:t>does not </a:t>
            </a:r>
            <a:r>
              <a:rPr lang="en-US" sz="2200" dirty="0">
                <a:solidFill>
                  <a:schemeClr val="bg1"/>
                </a:solidFill>
              </a:rPr>
              <a:t>define them. The same goes for Ryann’s school. </a:t>
            </a:r>
          </a:p>
          <a:p>
            <a:pPr algn="just"/>
            <a:endParaRPr lang="en-US" sz="2200" dirty="0">
              <a:solidFill>
                <a:schemeClr val="bg1"/>
              </a:solidFill>
            </a:endParaRPr>
          </a:p>
          <a:p>
            <a:pPr algn="just"/>
            <a:r>
              <a:rPr lang="en-US" sz="2200" dirty="0">
                <a:solidFill>
                  <a:schemeClr val="bg1"/>
                </a:solidFill>
              </a:rPr>
              <a:t>It is also important to bear in mind that </a:t>
            </a:r>
            <a:r>
              <a:rPr lang="en-US" sz="2200" dirty="0" smtClean="0">
                <a:solidFill>
                  <a:schemeClr val="bg1"/>
                </a:solidFill>
              </a:rPr>
              <a:t>neither the house nor the </a:t>
            </a:r>
            <a:r>
              <a:rPr lang="en-US" sz="2200" dirty="0">
                <a:solidFill>
                  <a:schemeClr val="bg1"/>
                </a:solidFill>
              </a:rPr>
              <a:t>school will </a:t>
            </a:r>
            <a:r>
              <a:rPr lang="en-US" sz="2200" dirty="0" smtClean="0">
                <a:solidFill>
                  <a:schemeClr val="bg1"/>
                </a:solidFill>
              </a:rPr>
              <a:t>ever </a:t>
            </a:r>
            <a:r>
              <a:rPr lang="en-US" sz="2200" dirty="0">
                <a:solidFill>
                  <a:schemeClr val="bg1"/>
                </a:solidFill>
              </a:rPr>
              <a:t>be seen </a:t>
            </a:r>
            <a:r>
              <a:rPr lang="en-US" sz="2200" dirty="0" smtClean="0">
                <a:solidFill>
                  <a:schemeClr val="bg1"/>
                </a:solidFill>
              </a:rPr>
              <a:t>in their entireties or in </a:t>
            </a:r>
            <a:r>
              <a:rPr lang="en-US" sz="2200" dirty="0">
                <a:solidFill>
                  <a:schemeClr val="bg1"/>
                </a:solidFill>
              </a:rPr>
              <a:t>a particularly wide </a:t>
            </a:r>
            <a:r>
              <a:rPr lang="en-US" sz="2200" dirty="0" smtClean="0">
                <a:solidFill>
                  <a:schemeClr val="bg1"/>
                </a:solidFill>
              </a:rPr>
              <a:t>shot as I do not feel that it will move the story forward in anyway</a:t>
            </a:r>
            <a:r>
              <a:rPr lang="en-US" sz="2200" dirty="0">
                <a:solidFill>
                  <a:schemeClr val="bg1"/>
                </a:solidFill>
              </a:rPr>
              <a:t>. </a:t>
            </a:r>
            <a:r>
              <a:rPr lang="en-US" sz="2200" dirty="0" smtClean="0">
                <a:solidFill>
                  <a:schemeClr val="bg1"/>
                </a:solidFill>
              </a:rPr>
              <a:t>This </a:t>
            </a:r>
            <a:r>
              <a:rPr lang="en-US" sz="2200" dirty="0">
                <a:solidFill>
                  <a:schemeClr val="bg1"/>
                </a:solidFill>
              </a:rPr>
              <a:t>is an intimate story where everything needs to feel real</a:t>
            </a:r>
            <a:r>
              <a:rPr lang="en-US" sz="2200" dirty="0" smtClean="0">
                <a:solidFill>
                  <a:schemeClr val="bg1"/>
                </a:solidFill>
              </a:rPr>
              <a:t>. As such, </a:t>
            </a:r>
            <a:r>
              <a:rPr lang="en-US" sz="2200" dirty="0">
                <a:solidFill>
                  <a:schemeClr val="bg1"/>
                </a:solidFill>
              </a:rPr>
              <a:t>m</a:t>
            </a:r>
            <a:r>
              <a:rPr lang="en-US" sz="2200" dirty="0" smtClean="0">
                <a:solidFill>
                  <a:schemeClr val="bg1"/>
                </a:solidFill>
              </a:rPr>
              <a:t>ost </a:t>
            </a:r>
            <a:r>
              <a:rPr lang="en-US" sz="2200" dirty="0">
                <a:solidFill>
                  <a:schemeClr val="bg1"/>
                </a:solidFill>
              </a:rPr>
              <a:t>of the shots will comprise of </a:t>
            </a:r>
            <a:r>
              <a:rPr lang="en-US" sz="2200" dirty="0" smtClean="0">
                <a:solidFill>
                  <a:schemeClr val="bg1"/>
                </a:solidFill>
              </a:rPr>
              <a:t>medium shots </a:t>
            </a:r>
            <a:r>
              <a:rPr lang="en-US" sz="2200" dirty="0">
                <a:solidFill>
                  <a:schemeClr val="bg1"/>
                </a:solidFill>
              </a:rPr>
              <a:t>and close-ups. </a:t>
            </a:r>
            <a:endParaRPr lang="en-US" sz="2200" dirty="0" smtClean="0">
              <a:solidFill>
                <a:schemeClr val="bg1"/>
              </a:solidFill>
            </a:endParaRPr>
          </a:p>
          <a:p>
            <a:pPr algn="just"/>
            <a:endParaRPr lang="en-US" sz="2200" dirty="0" smtClean="0">
              <a:solidFill>
                <a:schemeClr val="bg1"/>
              </a:solidFill>
            </a:endParaRPr>
          </a:p>
          <a:p>
            <a:pPr algn="just"/>
            <a:r>
              <a:rPr lang="en-US" sz="2200" dirty="0" smtClean="0">
                <a:solidFill>
                  <a:schemeClr val="bg1"/>
                </a:solidFill>
              </a:rPr>
              <a:t>And </a:t>
            </a:r>
            <a:r>
              <a:rPr lang="en-US" sz="2200" dirty="0">
                <a:solidFill>
                  <a:schemeClr val="bg1"/>
                </a:solidFill>
              </a:rPr>
              <a:t>in order to explore the emotional arcs of my characters, I’ve opted for a </a:t>
            </a:r>
            <a:r>
              <a:rPr lang="en-US" sz="2200" dirty="0" err="1">
                <a:solidFill>
                  <a:schemeClr val="bg1"/>
                </a:solidFill>
              </a:rPr>
              <a:t>colour</a:t>
            </a:r>
            <a:r>
              <a:rPr lang="en-US" sz="2200" dirty="0">
                <a:solidFill>
                  <a:schemeClr val="bg1"/>
                </a:solidFill>
              </a:rPr>
              <a:t> palette that makes use of muted </a:t>
            </a:r>
            <a:r>
              <a:rPr lang="en-US" sz="2200" dirty="0" err="1">
                <a:solidFill>
                  <a:schemeClr val="bg1"/>
                </a:solidFill>
              </a:rPr>
              <a:t>colours</a:t>
            </a:r>
            <a:r>
              <a:rPr lang="en-US" sz="2200" dirty="0">
                <a:solidFill>
                  <a:schemeClr val="bg1"/>
                </a:solidFill>
              </a:rPr>
              <a:t> such as blues, greens, browns and burgundies. I feel the best way to achieve this is through </a:t>
            </a:r>
            <a:r>
              <a:rPr lang="en-US" sz="2200" dirty="0" smtClean="0">
                <a:solidFill>
                  <a:schemeClr val="bg1"/>
                </a:solidFill>
              </a:rPr>
              <a:t>the synchronicity of all the departments including; camera, lighting, locations, hair, make up, and wardrobe</a:t>
            </a:r>
            <a:r>
              <a:rPr lang="en-US" sz="2200" dirty="0">
                <a:solidFill>
                  <a:schemeClr val="bg1"/>
                </a:solidFill>
              </a:rPr>
              <a:t>. Authenticity is </a:t>
            </a:r>
            <a:r>
              <a:rPr lang="en-US" sz="2200" dirty="0" smtClean="0">
                <a:solidFill>
                  <a:schemeClr val="bg1"/>
                </a:solidFill>
              </a:rPr>
              <a:t>key</a:t>
            </a:r>
            <a:r>
              <a:rPr lang="en-US" sz="2200" dirty="0">
                <a:solidFill>
                  <a:schemeClr val="bg1"/>
                </a:solidFill>
              </a:rPr>
              <a:t> </a:t>
            </a:r>
            <a:r>
              <a:rPr lang="en-US" sz="2200" dirty="0" smtClean="0">
                <a:solidFill>
                  <a:schemeClr val="bg1"/>
                </a:solidFill>
              </a:rPr>
              <a:t>and as such there must be no visual distractions from the narrative. </a:t>
            </a:r>
            <a:endParaRPr lang="en-US" sz="2200" dirty="0">
              <a:solidFill>
                <a:schemeClr val="bg1"/>
              </a:solidFill>
            </a:endParaRPr>
          </a:p>
        </p:txBody>
      </p:sp>
      <p:sp>
        <p:nvSpPr>
          <p:cNvPr id="9" name="TextBox 8"/>
          <p:cNvSpPr txBox="1"/>
          <p:nvPr/>
        </p:nvSpPr>
        <p:spPr>
          <a:xfrm>
            <a:off x="0" y="313730"/>
            <a:ext cx="12192000" cy="707886"/>
          </a:xfrm>
          <a:prstGeom prst="rect">
            <a:avLst/>
          </a:prstGeom>
          <a:noFill/>
        </p:spPr>
        <p:txBody>
          <a:bodyPr wrap="square" rtlCol="0">
            <a:spAutoFit/>
          </a:bodyPr>
          <a:lstStyle/>
          <a:p>
            <a:pPr algn="ctr"/>
            <a:r>
              <a:rPr lang="en-US" sz="4000" dirty="0">
                <a:solidFill>
                  <a:schemeClr val="bg1"/>
                </a:solidFill>
                <a:ea typeface="Lucida Handwriting" charset="0"/>
                <a:cs typeface="Lucida Handwriting" charset="0"/>
              </a:rPr>
              <a:t>Art Direction</a:t>
            </a:r>
          </a:p>
        </p:txBody>
      </p:sp>
      <p:sp>
        <p:nvSpPr>
          <p:cNvPr id="2" name="Slide Number Placeholder 1"/>
          <p:cNvSpPr>
            <a:spLocks noGrp="1"/>
          </p:cNvSpPr>
          <p:nvPr>
            <p:ph type="sldNum" sz="quarter" idx="12"/>
          </p:nvPr>
        </p:nvSpPr>
        <p:spPr/>
        <p:txBody>
          <a:bodyPr/>
          <a:lstStyle/>
          <a:p>
            <a:r>
              <a:rPr lang="en-US" dirty="0" smtClean="0"/>
              <a:t>31</a:t>
            </a:r>
            <a:endParaRPr lang="en-US" dirty="0"/>
          </a:p>
        </p:txBody>
      </p:sp>
    </p:spTree>
    <p:extLst>
      <p:ext uri="{BB962C8B-B14F-4D97-AF65-F5344CB8AC3E}">
        <p14:creationId xmlns:p14="http://schemas.microsoft.com/office/powerpoint/2010/main" val="25498043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p:cNvSpPr txBox="1"/>
          <p:nvPr/>
        </p:nvSpPr>
        <p:spPr>
          <a:xfrm>
            <a:off x="0" y="313730"/>
            <a:ext cx="12192000" cy="707886"/>
          </a:xfrm>
          <a:prstGeom prst="rect">
            <a:avLst/>
          </a:prstGeom>
          <a:noFill/>
        </p:spPr>
        <p:txBody>
          <a:bodyPr wrap="square" rtlCol="0">
            <a:spAutoFit/>
          </a:bodyPr>
          <a:lstStyle/>
          <a:p>
            <a:pPr algn="ctr"/>
            <a:r>
              <a:rPr lang="en-US" sz="4000" dirty="0">
                <a:solidFill>
                  <a:schemeClr val="bg1"/>
                </a:solidFill>
                <a:ea typeface="Lucida Handwriting" charset="0"/>
                <a:cs typeface="Lucida Handwriting" charset="0"/>
              </a:rPr>
              <a:t>Film </a:t>
            </a:r>
            <a:r>
              <a:rPr lang="en-US" sz="4000" dirty="0" err="1">
                <a:solidFill>
                  <a:schemeClr val="bg1"/>
                </a:solidFill>
                <a:ea typeface="Lucida Handwriting" charset="0"/>
                <a:cs typeface="Lucida Handwriting" charset="0"/>
              </a:rPr>
              <a:t>Colour</a:t>
            </a:r>
            <a:r>
              <a:rPr lang="en-US" sz="4000" dirty="0">
                <a:solidFill>
                  <a:schemeClr val="bg1"/>
                </a:solidFill>
                <a:ea typeface="Lucida Handwriting" charset="0"/>
                <a:cs typeface="Lucida Handwriting" charset="0"/>
              </a:rPr>
              <a:t> </a:t>
            </a:r>
            <a:r>
              <a:rPr lang="en-US" sz="4000" dirty="0" smtClean="0">
                <a:solidFill>
                  <a:schemeClr val="bg1"/>
                </a:solidFill>
                <a:ea typeface="Lucida Handwriting" charset="0"/>
                <a:cs typeface="Lucida Handwriting" charset="0"/>
              </a:rPr>
              <a:t>Palette</a:t>
            </a:r>
            <a:endParaRPr lang="en-US" sz="4000" dirty="0">
              <a:solidFill>
                <a:schemeClr val="bg1"/>
              </a:solidFill>
              <a:ea typeface="Lucida Handwriting" charset="0"/>
              <a:cs typeface="Lucida Handwriting"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7665" y="1110516"/>
            <a:ext cx="3856669" cy="5455320"/>
          </a:xfrm>
          <a:prstGeom prst="rect">
            <a:avLst/>
          </a:prstGeom>
        </p:spPr>
      </p:pic>
      <p:sp>
        <p:nvSpPr>
          <p:cNvPr id="6" name="TextBox 5"/>
          <p:cNvSpPr txBox="1"/>
          <p:nvPr/>
        </p:nvSpPr>
        <p:spPr>
          <a:xfrm>
            <a:off x="2273300" y="1199415"/>
            <a:ext cx="1756444" cy="1015663"/>
          </a:xfrm>
          <a:prstGeom prst="rect">
            <a:avLst/>
          </a:prstGeom>
          <a:noFill/>
        </p:spPr>
        <p:txBody>
          <a:bodyPr wrap="square" rtlCol="0">
            <a:spAutoFit/>
          </a:bodyPr>
          <a:lstStyle/>
          <a:p>
            <a:r>
              <a:rPr lang="en-US" sz="1200" i="1" dirty="0">
                <a:solidFill>
                  <a:schemeClr val="bg1"/>
                </a:solidFill>
              </a:rPr>
              <a:t>Available URL: https://</a:t>
            </a:r>
            <a:r>
              <a:rPr lang="en-US" sz="1200" i="1" dirty="0" err="1">
                <a:solidFill>
                  <a:schemeClr val="bg1"/>
                </a:solidFill>
              </a:rPr>
              <a:t>cdn.mensagenscomamor.com</a:t>
            </a:r>
            <a:r>
              <a:rPr lang="en-US" sz="1200" i="1" dirty="0">
                <a:solidFill>
                  <a:schemeClr val="bg1"/>
                </a:solidFill>
              </a:rPr>
              <a:t>/resize/400x225/content/images/</a:t>
            </a:r>
            <a:r>
              <a:rPr lang="en-US" sz="1200" i="1" dirty="0" err="1">
                <a:solidFill>
                  <a:schemeClr val="bg1"/>
                </a:solidFill>
              </a:rPr>
              <a:t>int</a:t>
            </a:r>
            <a:r>
              <a:rPr lang="en-US" sz="1200" i="1" dirty="0">
                <a:solidFill>
                  <a:schemeClr val="bg1"/>
                </a:solidFill>
              </a:rPr>
              <a:t>/</a:t>
            </a:r>
            <a:r>
              <a:rPr lang="en-US" sz="1200" i="1" dirty="0" err="1">
                <a:solidFill>
                  <a:schemeClr val="bg1"/>
                </a:solidFill>
              </a:rPr>
              <a:t>caixinha_de_reflexao.jpg</a:t>
            </a:r>
            <a:endParaRPr lang="en-US" sz="1200" dirty="0">
              <a:solidFill>
                <a:schemeClr val="bg1"/>
              </a:solidFill>
            </a:endParaRPr>
          </a:p>
        </p:txBody>
      </p:sp>
      <p:sp>
        <p:nvSpPr>
          <p:cNvPr id="7" name="TextBox 6"/>
          <p:cNvSpPr txBox="1"/>
          <p:nvPr/>
        </p:nvSpPr>
        <p:spPr>
          <a:xfrm>
            <a:off x="2273300" y="2430979"/>
            <a:ext cx="1894365" cy="1015663"/>
          </a:xfrm>
          <a:prstGeom prst="rect">
            <a:avLst/>
          </a:prstGeom>
          <a:noFill/>
        </p:spPr>
        <p:txBody>
          <a:bodyPr wrap="square" rtlCol="0">
            <a:spAutoFit/>
          </a:bodyPr>
          <a:lstStyle/>
          <a:p>
            <a:r>
              <a:rPr lang="en-US" sz="1200" i="1" dirty="0">
                <a:solidFill>
                  <a:schemeClr val="bg1"/>
                </a:solidFill>
              </a:rPr>
              <a:t>Available URL</a:t>
            </a:r>
            <a:r>
              <a:rPr lang="en-US" sz="1200" i="1">
                <a:solidFill>
                  <a:schemeClr val="bg1"/>
                </a:solidFill>
              </a:rPr>
              <a:t>: http://68.media.tumblr.com/294b167c3e18234be92be569dcdbe93b/tumblr_o7375jCAZ91r1a5igo1_250.jpg</a:t>
            </a:r>
            <a:endParaRPr lang="en-US" sz="1200" dirty="0">
              <a:solidFill>
                <a:schemeClr val="bg1"/>
              </a:solidFill>
            </a:endParaRPr>
          </a:p>
        </p:txBody>
      </p:sp>
      <p:sp>
        <p:nvSpPr>
          <p:cNvPr id="8" name="TextBox 7"/>
          <p:cNvSpPr txBox="1"/>
          <p:nvPr/>
        </p:nvSpPr>
        <p:spPr>
          <a:xfrm>
            <a:off x="2273300" y="3662541"/>
            <a:ext cx="1756444" cy="1015663"/>
          </a:xfrm>
          <a:prstGeom prst="rect">
            <a:avLst/>
          </a:prstGeom>
          <a:noFill/>
        </p:spPr>
        <p:txBody>
          <a:bodyPr wrap="square" rtlCol="0">
            <a:spAutoFit/>
          </a:bodyPr>
          <a:lstStyle/>
          <a:p>
            <a:r>
              <a:rPr lang="en-US" sz="1200" i="1" dirty="0">
                <a:solidFill>
                  <a:schemeClr val="bg1"/>
                </a:solidFill>
              </a:rPr>
              <a:t>Available URL: https://</a:t>
            </a:r>
            <a:r>
              <a:rPr lang="en-US" sz="1200" i="1" dirty="0" err="1">
                <a:solidFill>
                  <a:schemeClr val="bg1"/>
                </a:solidFill>
              </a:rPr>
              <a:t>throughthewoodsblog.files.wordpress.com</a:t>
            </a:r>
            <a:r>
              <a:rPr lang="en-US" sz="1200" i="1" dirty="0">
                <a:solidFill>
                  <a:schemeClr val="bg1"/>
                </a:solidFill>
              </a:rPr>
              <a:t>/2016/07/image14.jpeg?w=640</a:t>
            </a:r>
            <a:endParaRPr lang="en-US" sz="1200" dirty="0">
              <a:solidFill>
                <a:schemeClr val="bg1"/>
              </a:solidFill>
            </a:endParaRPr>
          </a:p>
        </p:txBody>
      </p:sp>
      <p:sp>
        <p:nvSpPr>
          <p:cNvPr id="10" name="TextBox 9"/>
          <p:cNvSpPr txBox="1"/>
          <p:nvPr/>
        </p:nvSpPr>
        <p:spPr>
          <a:xfrm>
            <a:off x="8075134" y="1199415"/>
            <a:ext cx="1919766" cy="1015663"/>
          </a:xfrm>
          <a:prstGeom prst="rect">
            <a:avLst/>
          </a:prstGeom>
          <a:noFill/>
        </p:spPr>
        <p:txBody>
          <a:bodyPr wrap="square" rtlCol="0">
            <a:spAutoFit/>
          </a:bodyPr>
          <a:lstStyle/>
          <a:p>
            <a:r>
              <a:rPr lang="en-US" sz="1200" i="1" dirty="0">
                <a:solidFill>
                  <a:schemeClr val="bg1"/>
                </a:solidFill>
              </a:rPr>
              <a:t>Available URL: http://</a:t>
            </a:r>
            <a:r>
              <a:rPr lang="en-US" sz="1200" i="1" dirty="0" err="1">
                <a:solidFill>
                  <a:schemeClr val="bg1"/>
                </a:solidFill>
              </a:rPr>
              <a:t>www.crocomag.com</a:t>
            </a:r>
            <a:r>
              <a:rPr lang="en-US" sz="1200" i="1" dirty="0">
                <a:solidFill>
                  <a:schemeClr val="bg1"/>
                </a:solidFill>
              </a:rPr>
              <a:t>/</a:t>
            </a:r>
            <a:r>
              <a:rPr lang="en-US" sz="1200" i="1" dirty="0" err="1">
                <a:solidFill>
                  <a:schemeClr val="bg1"/>
                </a:solidFill>
              </a:rPr>
              <a:t>wp</a:t>
            </a:r>
            <a:r>
              <a:rPr lang="en-US" sz="1200" i="1" dirty="0">
                <a:solidFill>
                  <a:schemeClr val="bg1"/>
                </a:solidFill>
              </a:rPr>
              <a:t>-content/uploads/2016/06/Will-Broadhurst-2-of-15.jpg</a:t>
            </a:r>
            <a:endParaRPr lang="en-US" sz="1200" dirty="0">
              <a:solidFill>
                <a:schemeClr val="bg1"/>
              </a:solidFill>
            </a:endParaRPr>
          </a:p>
        </p:txBody>
      </p:sp>
      <p:sp>
        <p:nvSpPr>
          <p:cNvPr id="11" name="TextBox 10"/>
          <p:cNvSpPr txBox="1"/>
          <p:nvPr/>
        </p:nvSpPr>
        <p:spPr>
          <a:xfrm>
            <a:off x="8075134" y="2436258"/>
            <a:ext cx="1919766" cy="1015663"/>
          </a:xfrm>
          <a:prstGeom prst="rect">
            <a:avLst/>
          </a:prstGeom>
          <a:noFill/>
        </p:spPr>
        <p:txBody>
          <a:bodyPr wrap="square" rtlCol="0">
            <a:spAutoFit/>
          </a:bodyPr>
          <a:lstStyle/>
          <a:p>
            <a:r>
              <a:rPr lang="en-US" sz="1200" i="1" dirty="0">
                <a:solidFill>
                  <a:schemeClr val="bg1"/>
                </a:solidFill>
              </a:rPr>
              <a:t>Available URL: http://</a:t>
            </a:r>
            <a:r>
              <a:rPr lang="en-US" sz="1200" i="1" dirty="0" err="1">
                <a:solidFill>
                  <a:schemeClr val="bg1"/>
                </a:solidFill>
              </a:rPr>
              <a:t>www.corrinnejames.com</a:t>
            </a:r>
            <a:r>
              <a:rPr lang="en-US" sz="1200" i="1" dirty="0">
                <a:solidFill>
                  <a:schemeClr val="bg1"/>
                </a:solidFill>
              </a:rPr>
              <a:t>/uploads/4/3/9/1/43912863/screen-shot-2016-09-15-at-5-24-54-pm_orig.png</a:t>
            </a:r>
            <a:endParaRPr lang="en-US" sz="1200" dirty="0">
              <a:solidFill>
                <a:schemeClr val="bg1"/>
              </a:solidFill>
            </a:endParaRPr>
          </a:p>
        </p:txBody>
      </p:sp>
      <p:sp>
        <p:nvSpPr>
          <p:cNvPr id="12" name="TextBox 11"/>
          <p:cNvSpPr txBox="1"/>
          <p:nvPr/>
        </p:nvSpPr>
        <p:spPr>
          <a:xfrm>
            <a:off x="8075134" y="3662541"/>
            <a:ext cx="1919766" cy="1015663"/>
          </a:xfrm>
          <a:prstGeom prst="rect">
            <a:avLst/>
          </a:prstGeom>
          <a:noFill/>
        </p:spPr>
        <p:txBody>
          <a:bodyPr wrap="square" rtlCol="0">
            <a:spAutoFit/>
          </a:bodyPr>
          <a:lstStyle/>
          <a:p>
            <a:r>
              <a:rPr lang="en-US" sz="1200" i="1" dirty="0">
                <a:solidFill>
                  <a:schemeClr val="bg1"/>
                </a:solidFill>
              </a:rPr>
              <a:t>Available URL</a:t>
            </a:r>
            <a:r>
              <a:rPr lang="en-US" sz="1200" i="1">
                <a:solidFill>
                  <a:schemeClr val="bg1"/>
                </a:solidFill>
              </a:rPr>
              <a:t>: http://68.media.tumblr.com/916a29bf1467375cef2a8c0ecf8b09f8/tumblr_oazz2sMakP1rnaacxo1_1280.jpg</a:t>
            </a:r>
            <a:endParaRPr lang="en-US" sz="1200" dirty="0">
              <a:solidFill>
                <a:schemeClr val="bg1"/>
              </a:solidFill>
            </a:endParaRPr>
          </a:p>
        </p:txBody>
      </p:sp>
      <p:sp>
        <p:nvSpPr>
          <p:cNvPr id="13" name="TextBox 12"/>
          <p:cNvSpPr txBox="1"/>
          <p:nvPr/>
        </p:nvSpPr>
        <p:spPr>
          <a:xfrm>
            <a:off x="8075134" y="4888824"/>
            <a:ext cx="2159144" cy="1015663"/>
          </a:xfrm>
          <a:prstGeom prst="rect">
            <a:avLst/>
          </a:prstGeom>
          <a:noFill/>
        </p:spPr>
        <p:txBody>
          <a:bodyPr wrap="square" rtlCol="0">
            <a:spAutoFit/>
          </a:bodyPr>
          <a:lstStyle/>
          <a:p>
            <a:r>
              <a:rPr lang="en-US" sz="1200" i="1" dirty="0" smtClean="0">
                <a:solidFill>
                  <a:schemeClr val="bg1"/>
                </a:solidFill>
              </a:rPr>
              <a:t>(</a:t>
            </a:r>
            <a:r>
              <a:rPr lang="en-US" sz="1200" i="1" smtClean="0">
                <a:solidFill>
                  <a:schemeClr val="bg1"/>
                </a:solidFill>
              </a:rPr>
              <a:t>Centre Image) Available </a:t>
            </a:r>
            <a:r>
              <a:rPr lang="en-US" sz="1200" i="1" dirty="0">
                <a:solidFill>
                  <a:schemeClr val="bg1"/>
                </a:solidFill>
              </a:rPr>
              <a:t>URL: http://</a:t>
            </a:r>
            <a:r>
              <a:rPr lang="en-US" sz="1200" i="1" dirty="0" err="1">
                <a:solidFill>
                  <a:schemeClr val="bg1"/>
                </a:solidFill>
              </a:rPr>
              <a:t>www.ufunk.net</a:t>
            </a:r>
            <a:r>
              <a:rPr lang="en-US" sz="1200" i="1" dirty="0">
                <a:solidFill>
                  <a:schemeClr val="bg1"/>
                </a:solidFill>
              </a:rPr>
              <a:t>/</a:t>
            </a:r>
            <a:r>
              <a:rPr lang="en-US" sz="1200" i="1" dirty="0" err="1">
                <a:solidFill>
                  <a:schemeClr val="bg1"/>
                </a:solidFill>
              </a:rPr>
              <a:t>wp</a:t>
            </a:r>
            <a:r>
              <a:rPr lang="en-US" sz="1200" i="1" dirty="0">
                <a:solidFill>
                  <a:schemeClr val="bg1"/>
                </a:solidFill>
              </a:rPr>
              <a:t>-content/uploads/2016/06/drone-photography-gabriel-scanu-23.jpg</a:t>
            </a:r>
            <a:endParaRPr lang="en-US" sz="1200" dirty="0">
              <a:solidFill>
                <a:schemeClr val="bg1"/>
              </a:solidFill>
            </a:endParaRPr>
          </a:p>
        </p:txBody>
      </p:sp>
      <p:sp>
        <p:nvSpPr>
          <p:cNvPr id="3" name="Slide Number Placeholder 2"/>
          <p:cNvSpPr>
            <a:spLocks noGrp="1"/>
          </p:cNvSpPr>
          <p:nvPr>
            <p:ph type="sldNum" sz="quarter" idx="12"/>
          </p:nvPr>
        </p:nvSpPr>
        <p:spPr/>
        <p:txBody>
          <a:bodyPr/>
          <a:lstStyle/>
          <a:p>
            <a:r>
              <a:rPr lang="en-US" dirty="0" smtClean="0"/>
              <a:t>32</a:t>
            </a:r>
            <a:endParaRPr lang="en-US" dirty="0"/>
          </a:p>
        </p:txBody>
      </p:sp>
    </p:spTree>
    <p:extLst>
      <p:ext uri="{BB962C8B-B14F-4D97-AF65-F5344CB8AC3E}">
        <p14:creationId xmlns:p14="http://schemas.microsoft.com/office/powerpoint/2010/main" val="86154392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p:cNvSpPr txBox="1"/>
          <p:nvPr/>
        </p:nvSpPr>
        <p:spPr>
          <a:xfrm>
            <a:off x="0" y="313730"/>
            <a:ext cx="12192000" cy="707886"/>
          </a:xfrm>
          <a:prstGeom prst="rect">
            <a:avLst/>
          </a:prstGeom>
          <a:noFill/>
        </p:spPr>
        <p:txBody>
          <a:bodyPr wrap="square" rtlCol="0">
            <a:spAutoFit/>
          </a:bodyPr>
          <a:lstStyle/>
          <a:p>
            <a:pPr algn="ctr"/>
            <a:r>
              <a:rPr lang="en-US" sz="4000" dirty="0">
                <a:solidFill>
                  <a:schemeClr val="bg1"/>
                </a:solidFill>
                <a:ea typeface="Lucida Handwriting" charset="0"/>
                <a:cs typeface="Lucida Handwriting" charset="0"/>
              </a:rPr>
              <a:t>Character Hair and Make-up </a:t>
            </a:r>
          </a:p>
        </p:txBody>
      </p:sp>
      <p:sp>
        <p:nvSpPr>
          <p:cNvPr id="6" name="TextBox 5"/>
          <p:cNvSpPr txBox="1"/>
          <p:nvPr/>
        </p:nvSpPr>
        <p:spPr>
          <a:xfrm>
            <a:off x="3158457" y="1566636"/>
            <a:ext cx="1160920" cy="1569660"/>
          </a:xfrm>
          <a:prstGeom prst="rect">
            <a:avLst/>
          </a:prstGeom>
          <a:noFill/>
        </p:spPr>
        <p:txBody>
          <a:bodyPr wrap="square" rtlCol="0">
            <a:spAutoFit/>
          </a:bodyPr>
          <a:lstStyle/>
          <a:p>
            <a:r>
              <a:rPr lang="en-US" sz="1200" i="1" dirty="0">
                <a:solidFill>
                  <a:schemeClr val="bg1"/>
                </a:solidFill>
              </a:rPr>
              <a:t>Available URL: https://s-media-cache-ak0.pinimg.com/736x/fb/8c/9f/fb8c9fe8190d21050980d727b24adf71.jpg</a:t>
            </a:r>
            <a:endParaRPr lang="en-US" sz="1200" dirty="0">
              <a:solidFill>
                <a:schemeClr val="bg1"/>
              </a:solidFill>
            </a:endParaRPr>
          </a:p>
        </p:txBody>
      </p:sp>
      <p:sp>
        <p:nvSpPr>
          <p:cNvPr id="7" name="TextBox 6"/>
          <p:cNvSpPr txBox="1"/>
          <p:nvPr/>
        </p:nvSpPr>
        <p:spPr>
          <a:xfrm>
            <a:off x="7971184" y="1538340"/>
            <a:ext cx="1223880" cy="1200329"/>
          </a:xfrm>
          <a:prstGeom prst="rect">
            <a:avLst/>
          </a:prstGeom>
          <a:noFill/>
        </p:spPr>
        <p:txBody>
          <a:bodyPr wrap="square" rtlCol="0">
            <a:spAutoFit/>
          </a:bodyPr>
          <a:lstStyle/>
          <a:p>
            <a:r>
              <a:rPr lang="en-US" sz="1200" i="1" dirty="0">
                <a:solidFill>
                  <a:schemeClr val="bg1"/>
                </a:solidFill>
              </a:rPr>
              <a:t>Available URL: https://</a:t>
            </a:r>
            <a:r>
              <a:rPr lang="en-US" sz="1200" i="1" dirty="0" err="1">
                <a:solidFill>
                  <a:schemeClr val="bg1"/>
                </a:solidFill>
              </a:rPr>
              <a:t>vespig.files.wordpress.com</a:t>
            </a:r>
            <a:r>
              <a:rPr lang="en-US" sz="1200" i="1" dirty="0">
                <a:solidFill>
                  <a:schemeClr val="bg1"/>
                </a:solidFill>
              </a:rPr>
              <a:t>/2016/09/aaig2jb1_thumb.jpg?w=689&amp;h=689</a:t>
            </a:r>
            <a:endParaRPr lang="en-US" sz="1200" dirty="0">
              <a:solidFill>
                <a:schemeClr val="bg1"/>
              </a:solidFill>
            </a:endParaRPr>
          </a:p>
        </p:txBody>
      </p:sp>
      <p:sp>
        <p:nvSpPr>
          <p:cNvPr id="8" name="TextBox 7"/>
          <p:cNvSpPr txBox="1"/>
          <p:nvPr/>
        </p:nvSpPr>
        <p:spPr>
          <a:xfrm>
            <a:off x="4036728" y="4455238"/>
            <a:ext cx="1214895" cy="830997"/>
          </a:xfrm>
          <a:prstGeom prst="rect">
            <a:avLst/>
          </a:prstGeom>
          <a:noFill/>
        </p:spPr>
        <p:txBody>
          <a:bodyPr wrap="square" rtlCol="0">
            <a:spAutoFit/>
          </a:bodyPr>
          <a:lstStyle/>
          <a:p>
            <a:r>
              <a:rPr lang="en-US" sz="1200" i="1" dirty="0">
                <a:solidFill>
                  <a:schemeClr val="bg1"/>
                </a:solidFill>
              </a:rPr>
              <a:t>Available URL: http://p2.pstatp.com/large/2129/3942735350</a:t>
            </a:r>
            <a:endParaRPr lang="en-US" sz="1200" dirty="0">
              <a:solidFill>
                <a:schemeClr val="bg1"/>
              </a:solidFill>
            </a:endParaRPr>
          </a:p>
        </p:txBody>
      </p:sp>
      <p:sp>
        <p:nvSpPr>
          <p:cNvPr id="11" name="TextBox 10"/>
          <p:cNvSpPr txBox="1"/>
          <p:nvPr/>
        </p:nvSpPr>
        <p:spPr>
          <a:xfrm>
            <a:off x="5251623" y="1021616"/>
            <a:ext cx="1830052" cy="430887"/>
          </a:xfrm>
          <a:prstGeom prst="rect">
            <a:avLst/>
          </a:prstGeom>
          <a:noFill/>
        </p:spPr>
        <p:txBody>
          <a:bodyPr wrap="square" rtlCol="0">
            <a:spAutoFit/>
          </a:bodyPr>
          <a:lstStyle/>
          <a:p>
            <a:r>
              <a:rPr lang="en-US" sz="2200" i="1" dirty="0" smtClean="0">
                <a:solidFill>
                  <a:schemeClr val="bg1"/>
                </a:solidFill>
              </a:rPr>
              <a:t>Ryann Hair</a:t>
            </a:r>
            <a:endParaRPr lang="en-US" sz="2200" dirty="0">
              <a:solidFill>
                <a:schemeClr val="bg1"/>
              </a:solidFill>
            </a:endParaRPr>
          </a:p>
        </p:txBody>
      </p:sp>
      <p:sp>
        <p:nvSpPr>
          <p:cNvPr id="12" name="TextBox 11"/>
          <p:cNvSpPr txBox="1"/>
          <p:nvPr/>
        </p:nvSpPr>
        <p:spPr>
          <a:xfrm>
            <a:off x="5007914" y="3951549"/>
            <a:ext cx="2073761" cy="430887"/>
          </a:xfrm>
          <a:prstGeom prst="rect">
            <a:avLst/>
          </a:prstGeom>
          <a:noFill/>
        </p:spPr>
        <p:txBody>
          <a:bodyPr wrap="square" rtlCol="0">
            <a:spAutoFit/>
          </a:bodyPr>
          <a:lstStyle/>
          <a:p>
            <a:r>
              <a:rPr lang="en-US" sz="2200" i="1" smtClean="0">
                <a:solidFill>
                  <a:schemeClr val="bg1"/>
                </a:solidFill>
              </a:rPr>
              <a:t>Ryann Make-up</a:t>
            </a:r>
            <a:endParaRPr lang="en-US" sz="2200" dirty="0">
              <a:solidFill>
                <a:schemeClr val="bg1"/>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9377" y="1566636"/>
            <a:ext cx="1672845" cy="2007414"/>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6649" y="1549902"/>
            <a:ext cx="1773592" cy="2024147"/>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51623" y="4455238"/>
            <a:ext cx="1329346" cy="1994020"/>
          </a:xfrm>
          <a:prstGeom prst="rect">
            <a:avLst/>
          </a:prstGeom>
        </p:spPr>
      </p:pic>
      <p:sp>
        <p:nvSpPr>
          <p:cNvPr id="19" name="Slide Number Placeholder 18"/>
          <p:cNvSpPr>
            <a:spLocks noGrp="1"/>
          </p:cNvSpPr>
          <p:nvPr>
            <p:ph type="sldNum" sz="quarter" idx="12"/>
          </p:nvPr>
        </p:nvSpPr>
        <p:spPr/>
        <p:txBody>
          <a:bodyPr/>
          <a:lstStyle/>
          <a:p>
            <a:r>
              <a:rPr lang="en-US" dirty="0" smtClean="0"/>
              <a:t>33</a:t>
            </a:r>
            <a:endParaRPr lang="en-US" dirty="0"/>
          </a:p>
        </p:txBody>
      </p:sp>
    </p:spTree>
    <p:extLst>
      <p:ext uri="{BB962C8B-B14F-4D97-AF65-F5344CB8AC3E}">
        <p14:creationId xmlns:p14="http://schemas.microsoft.com/office/powerpoint/2010/main" val="204033287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p:cNvSpPr txBox="1"/>
          <p:nvPr/>
        </p:nvSpPr>
        <p:spPr>
          <a:xfrm>
            <a:off x="2195271" y="1186194"/>
            <a:ext cx="1494832" cy="1384995"/>
          </a:xfrm>
          <a:prstGeom prst="rect">
            <a:avLst/>
          </a:prstGeom>
          <a:noFill/>
        </p:spPr>
        <p:txBody>
          <a:bodyPr wrap="square" rtlCol="0">
            <a:spAutoFit/>
          </a:bodyPr>
          <a:lstStyle/>
          <a:p>
            <a:r>
              <a:rPr lang="en-US" sz="1200" i="1" dirty="0">
                <a:solidFill>
                  <a:schemeClr val="bg1"/>
                </a:solidFill>
              </a:rPr>
              <a:t>Available URL: https://static1.jeanlouisdavid.com/articles/4/11/94/@/1041-sem17-conseil-cheveuxsante-article_preview-2.jpg</a:t>
            </a:r>
            <a:endParaRPr lang="en-US" sz="1200" dirty="0">
              <a:solidFill>
                <a:schemeClr val="bg1"/>
              </a:solidFill>
            </a:endParaRPr>
          </a:p>
        </p:txBody>
      </p:sp>
      <p:pic>
        <p:nvPicPr>
          <p:cNvPr id="16" name="Picture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90103" y="1186194"/>
            <a:ext cx="2354691" cy="1563515"/>
          </a:xfrm>
          <a:prstGeom prst="rect">
            <a:avLst/>
          </a:prstGeom>
        </p:spPr>
      </p:pic>
      <p:sp>
        <p:nvSpPr>
          <p:cNvPr id="18" name="TextBox 17"/>
          <p:cNvSpPr txBox="1"/>
          <p:nvPr/>
        </p:nvSpPr>
        <p:spPr>
          <a:xfrm>
            <a:off x="7665249" y="1186194"/>
            <a:ext cx="1897287" cy="1015663"/>
          </a:xfrm>
          <a:prstGeom prst="rect">
            <a:avLst/>
          </a:prstGeom>
          <a:noFill/>
        </p:spPr>
        <p:txBody>
          <a:bodyPr wrap="square" rtlCol="0">
            <a:spAutoFit/>
          </a:bodyPr>
          <a:lstStyle/>
          <a:p>
            <a:r>
              <a:rPr lang="en-US" sz="1200" i="1" dirty="0">
                <a:solidFill>
                  <a:schemeClr val="bg1"/>
                </a:solidFill>
              </a:rPr>
              <a:t>Available URL: https://s-media-cache-ak0.pinimg.com/236x/6a/c8/68/6ac868aef6a91f680e086a5dd6c580ad.jpg</a:t>
            </a:r>
            <a:endParaRPr lang="en-US" sz="1200" dirty="0">
              <a:solidFill>
                <a:schemeClr val="bg1"/>
              </a:solidFill>
            </a:endParaRPr>
          </a:p>
        </p:txBody>
      </p:sp>
      <p:sp>
        <p:nvSpPr>
          <p:cNvPr id="19" name="TextBox 18"/>
          <p:cNvSpPr txBox="1"/>
          <p:nvPr/>
        </p:nvSpPr>
        <p:spPr>
          <a:xfrm>
            <a:off x="5251623" y="666016"/>
            <a:ext cx="1830052" cy="430887"/>
          </a:xfrm>
          <a:prstGeom prst="rect">
            <a:avLst/>
          </a:prstGeom>
          <a:noFill/>
        </p:spPr>
        <p:txBody>
          <a:bodyPr wrap="square" rtlCol="0">
            <a:spAutoFit/>
          </a:bodyPr>
          <a:lstStyle/>
          <a:p>
            <a:r>
              <a:rPr lang="en-US" sz="2200" i="1" dirty="0" smtClean="0">
                <a:solidFill>
                  <a:schemeClr val="bg1"/>
                </a:solidFill>
              </a:rPr>
              <a:t>Ashley Hair</a:t>
            </a:r>
            <a:endParaRPr lang="en-US" sz="2200" dirty="0">
              <a:solidFill>
                <a:schemeClr val="bg1"/>
              </a:solidFill>
            </a:endParaRPr>
          </a:p>
        </p:txBody>
      </p:sp>
      <p:sp>
        <p:nvSpPr>
          <p:cNvPr id="20" name="TextBox 19"/>
          <p:cNvSpPr txBox="1"/>
          <p:nvPr/>
        </p:nvSpPr>
        <p:spPr>
          <a:xfrm>
            <a:off x="5007914" y="3269887"/>
            <a:ext cx="2073761" cy="430887"/>
          </a:xfrm>
          <a:prstGeom prst="rect">
            <a:avLst/>
          </a:prstGeom>
          <a:noFill/>
        </p:spPr>
        <p:txBody>
          <a:bodyPr wrap="square" rtlCol="0">
            <a:spAutoFit/>
          </a:bodyPr>
          <a:lstStyle/>
          <a:p>
            <a:r>
              <a:rPr lang="en-US" sz="2200" i="1" dirty="0" smtClean="0">
                <a:solidFill>
                  <a:schemeClr val="bg1"/>
                </a:solidFill>
              </a:rPr>
              <a:t>Ashley Make-up</a:t>
            </a:r>
            <a:endParaRPr lang="en-US" sz="2200" dirty="0">
              <a:solidFill>
                <a:schemeClr val="bg1"/>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6649" y="1186194"/>
            <a:ext cx="1498600" cy="1575451"/>
          </a:xfrm>
          <a:prstGeom prst="rect">
            <a:avLst/>
          </a:prstGeom>
        </p:spPr>
      </p:pic>
      <p:pic>
        <p:nvPicPr>
          <p:cNvPr id="21" name="Picture 20"/>
          <p:cNvPicPr>
            <a:picLocks noChangeAspect="1"/>
          </p:cNvPicPr>
          <p:nvPr/>
        </p:nvPicPr>
        <p:blipFill>
          <a:blip r:embed="rId4"/>
          <a:stretch>
            <a:fillRect/>
          </a:stretch>
        </p:blipFill>
        <p:spPr>
          <a:xfrm>
            <a:off x="5251623" y="3767929"/>
            <a:ext cx="1441623" cy="2162435"/>
          </a:xfrm>
          <a:prstGeom prst="rect">
            <a:avLst/>
          </a:prstGeom>
        </p:spPr>
      </p:pic>
      <p:sp>
        <p:nvSpPr>
          <p:cNvPr id="22" name="TextBox 21"/>
          <p:cNvSpPr txBox="1"/>
          <p:nvPr/>
        </p:nvSpPr>
        <p:spPr>
          <a:xfrm>
            <a:off x="3881559" y="3767929"/>
            <a:ext cx="1370064" cy="1200329"/>
          </a:xfrm>
          <a:prstGeom prst="rect">
            <a:avLst/>
          </a:prstGeom>
          <a:noFill/>
        </p:spPr>
        <p:txBody>
          <a:bodyPr wrap="square" rtlCol="0">
            <a:spAutoFit/>
          </a:bodyPr>
          <a:lstStyle/>
          <a:p>
            <a:r>
              <a:rPr lang="en-US" sz="1200" i="1" dirty="0">
                <a:solidFill>
                  <a:schemeClr val="bg1"/>
                </a:solidFill>
              </a:rPr>
              <a:t>Available URL: http://</a:t>
            </a:r>
            <a:r>
              <a:rPr lang="en-US" sz="1200" i="1" dirty="0" err="1">
                <a:solidFill>
                  <a:schemeClr val="bg1"/>
                </a:solidFill>
              </a:rPr>
              <a:t>www.elle.it</a:t>
            </a:r>
            <a:r>
              <a:rPr lang="en-US" sz="1200" i="1" dirty="0">
                <a:solidFill>
                  <a:schemeClr val="bg1"/>
                </a:solidFill>
              </a:rPr>
              <a:t>/</a:t>
            </a:r>
            <a:r>
              <a:rPr lang="en-US" sz="1200" i="1" dirty="0" err="1">
                <a:solidFill>
                  <a:schemeClr val="bg1"/>
                </a:solidFill>
              </a:rPr>
              <a:t>bellezza</a:t>
            </a:r>
            <a:r>
              <a:rPr lang="en-US" sz="1200" i="1" dirty="0">
                <a:solidFill>
                  <a:schemeClr val="bg1"/>
                </a:solidFill>
              </a:rPr>
              <a:t>-beauty/</a:t>
            </a:r>
            <a:r>
              <a:rPr lang="en-US" sz="1200" i="1" dirty="0" err="1">
                <a:solidFill>
                  <a:schemeClr val="bg1"/>
                </a:solidFill>
              </a:rPr>
              <a:t>corpo</a:t>
            </a:r>
            <a:r>
              <a:rPr lang="en-US" sz="1200" i="1" dirty="0">
                <a:solidFill>
                  <a:schemeClr val="bg1"/>
                </a:solidFill>
              </a:rPr>
              <a:t>/news/g834721/</a:t>
            </a:r>
            <a:r>
              <a:rPr lang="en-US" sz="1200" i="1" dirty="0" err="1">
                <a:solidFill>
                  <a:schemeClr val="bg1"/>
                </a:solidFill>
              </a:rPr>
              <a:t>labbra</a:t>
            </a:r>
            <a:r>
              <a:rPr lang="en-US" sz="1200" i="1" dirty="0">
                <a:solidFill>
                  <a:schemeClr val="bg1"/>
                </a:solidFill>
              </a:rPr>
              <a:t>-</a:t>
            </a:r>
            <a:r>
              <a:rPr lang="en-US" sz="1200" i="1" dirty="0" err="1">
                <a:solidFill>
                  <a:schemeClr val="bg1"/>
                </a:solidFill>
              </a:rPr>
              <a:t>sos</a:t>
            </a:r>
            <a:r>
              <a:rPr lang="en-US" sz="1200" i="1" dirty="0">
                <a:solidFill>
                  <a:schemeClr val="bg1"/>
                </a:solidFill>
              </a:rPr>
              <a:t>-cure-</a:t>
            </a:r>
            <a:r>
              <a:rPr lang="en-US" sz="1200" i="1" dirty="0" err="1">
                <a:solidFill>
                  <a:schemeClr val="bg1"/>
                </a:solidFill>
              </a:rPr>
              <a:t>balsami</a:t>
            </a:r>
            <a:r>
              <a:rPr lang="en-US" sz="1200" i="1" dirty="0">
                <a:solidFill>
                  <a:schemeClr val="bg1"/>
                </a:solidFill>
              </a:rPr>
              <a:t>/</a:t>
            </a:r>
            <a:endParaRPr lang="en-US" sz="1200" dirty="0">
              <a:solidFill>
                <a:schemeClr val="bg1"/>
              </a:solidFill>
            </a:endParaRPr>
          </a:p>
        </p:txBody>
      </p:sp>
      <p:sp>
        <p:nvSpPr>
          <p:cNvPr id="23" name="Slide Number Placeholder 22"/>
          <p:cNvSpPr>
            <a:spLocks noGrp="1"/>
          </p:cNvSpPr>
          <p:nvPr>
            <p:ph type="sldNum" sz="quarter" idx="12"/>
          </p:nvPr>
        </p:nvSpPr>
        <p:spPr/>
        <p:txBody>
          <a:bodyPr/>
          <a:lstStyle/>
          <a:p>
            <a:r>
              <a:rPr lang="en-US" dirty="0" smtClean="0"/>
              <a:t>34</a:t>
            </a:r>
            <a:endParaRPr lang="en-US" dirty="0"/>
          </a:p>
        </p:txBody>
      </p:sp>
    </p:spTree>
    <p:extLst>
      <p:ext uri="{BB962C8B-B14F-4D97-AF65-F5344CB8AC3E}">
        <p14:creationId xmlns:p14="http://schemas.microsoft.com/office/powerpoint/2010/main" val="85079350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p:cNvSpPr txBox="1"/>
          <p:nvPr/>
        </p:nvSpPr>
        <p:spPr>
          <a:xfrm>
            <a:off x="2380311" y="1186194"/>
            <a:ext cx="1494832" cy="1384995"/>
          </a:xfrm>
          <a:prstGeom prst="rect">
            <a:avLst/>
          </a:prstGeom>
          <a:noFill/>
        </p:spPr>
        <p:txBody>
          <a:bodyPr wrap="square" rtlCol="0">
            <a:spAutoFit/>
          </a:bodyPr>
          <a:lstStyle/>
          <a:p>
            <a:r>
              <a:rPr lang="en-US" sz="1200" i="1" dirty="0">
                <a:solidFill>
                  <a:schemeClr val="bg1"/>
                </a:solidFill>
              </a:rPr>
              <a:t>Available URL: </a:t>
            </a:r>
            <a:r>
              <a:rPr lang="mr-IN" sz="1200" i="1" dirty="0" err="1">
                <a:solidFill>
                  <a:schemeClr val="bg1"/>
                </a:solidFill>
              </a:rPr>
              <a:t>https</a:t>
            </a:r>
            <a:r>
              <a:rPr lang="mr-IN" sz="1200" i="1" dirty="0">
                <a:solidFill>
                  <a:schemeClr val="bg1"/>
                </a:solidFill>
              </a:rPr>
              <a:t>://s-media-cache-ak0.pinimg.com/736x/58/66/09/5866093af1f7e59263ab519dc4e49314.jpg</a:t>
            </a:r>
            <a:endParaRPr lang="en-US" sz="1200" dirty="0">
              <a:solidFill>
                <a:schemeClr val="bg1"/>
              </a:solidFill>
            </a:endParaRPr>
          </a:p>
        </p:txBody>
      </p:sp>
      <p:sp>
        <p:nvSpPr>
          <p:cNvPr id="18" name="TextBox 17"/>
          <p:cNvSpPr txBox="1"/>
          <p:nvPr/>
        </p:nvSpPr>
        <p:spPr>
          <a:xfrm>
            <a:off x="7665249" y="1186194"/>
            <a:ext cx="1897287" cy="1200329"/>
          </a:xfrm>
          <a:prstGeom prst="rect">
            <a:avLst/>
          </a:prstGeom>
          <a:noFill/>
        </p:spPr>
        <p:txBody>
          <a:bodyPr wrap="square" rtlCol="0">
            <a:spAutoFit/>
          </a:bodyPr>
          <a:lstStyle/>
          <a:p>
            <a:r>
              <a:rPr lang="en-US" sz="1200" i="1" dirty="0">
                <a:solidFill>
                  <a:schemeClr val="bg1"/>
                </a:solidFill>
              </a:rPr>
              <a:t>Available URL: http://</a:t>
            </a:r>
            <a:r>
              <a:rPr lang="en-US" sz="1200" i="1" dirty="0" err="1">
                <a:solidFill>
                  <a:schemeClr val="bg1"/>
                </a:solidFill>
              </a:rPr>
              <a:t>beautifieddesigns.com</a:t>
            </a:r>
            <a:r>
              <a:rPr lang="en-US" sz="1200" i="1" dirty="0">
                <a:solidFill>
                  <a:schemeClr val="bg1"/>
                </a:solidFill>
              </a:rPr>
              <a:t>/</a:t>
            </a:r>
            <a:r>
              <a:rPr lang="en-US" sz="1200" i="1" dirty="0" err="1">
                <a:solidFill>
                  <a:schemeClr val="bg1"/>
                </a:solidFill>
              </a:rPr>
              <a:t>wp</a:t>
            </a:r>
            <a:r>
              <a:rPr lang="en-US" sz="1200" i="1" dirty="0">
                <a:solidFill>
                  <a:schemeClr val="bg1"/>
                </a:solidFill>
              </a:rPr>
              <a:t>-content/uploads/2016/04/micro-braids-hairstyles-</a:t>
            </a:r>
            <a:r>
              <a:rPr lang="en-US" sz="1200" i="1" dirty="0" err="1">
                <a:solidFill>
                  <a:schemeClr val="bg1"/>
                </a:solidFill>
              </a:rPr>
              <a:t>updos.jpg</a:t>
            </a:r>
            <a:endParaRPr lang="en-US" sz="1200" dirty="0">
              <a:solidFill>
                <a:schemeClr val="bg1"/>
              </a:solidFill>
            </a:endParaRPr>
          </a:p>
        </p:txBody>
      </p:sp>
      <p:sp>
        <p:nvSpPr>
          <p:cNvPr id="19" name="TextBox 18"/>
          <p:cNvSpPr txBox="1"/>
          <p:nvPr/>
        </p:nvSpPr>
        <p:spPr>
          <a:xfrm>
            <a:off x="5251623" y="666016"/>
            <a:ext cx="1830052" cy="430887"/>
          </a:xfrm>
          <a:prstGeom prst="rect">
            <a:avLst/>
          </a:prstGeom>
          <a:noFill/>
        </p:spPr>
        <p:txBody>
          <a:bodyPr wrap="square" rtlCol="0">
            <a:spAutoFit/>
          </a:bodyPr>
          <a:lstStyle/>
          <a:p>
            <a:r>
              <a:rPr lang="en-US" sz="2200" i="1" dirty="0" smtClean="0">
                <a:solidFill>
                  <a:schemeClr val="bg1"/>
                </a:solidFill>
              </a:rPr>
              <a:t>Zoe Hair</a:t>
            </a:r>
            <a:endParaRPr lang="en-US" sz="2200" dirty="0">
              <a:solidFill>
                <a:schemeClr val="bg1"/>
              </a:solidFill>
            </a:endParaRPr>
          </a:p>
        </p:txBody>
      </p:sp>
      <p:sp>
        <p:nvSpPr>
          <p:cNvPr id="20" name="TextBox 19"/>
          <p:cNvSpPr txBox="1"/>
          <p:nvPr/>
        </p:nvSpPr>
        <p:spPr>
          <a:xfrm>
            <a:off x="5007914" y="3460387"/>
            <a:ext cx="2073761" cy="430887"/>
          </a:xfrm>
          <a:prstGeom prst="rect">
            <a:avLst/>
          </a:prstGeom>
          <a:noFill/>
        </p:spPr>
        <p:txBody>
          <a:bodyPr wrap="square" rtlCol="0">
            <a:spAutoFit/>
          </a:bodyPr>
          <a:lstStyle/>
          <a:p>
            <a:r>
              <a:rPr lang="en-US" sz="2200" i="1" dirty="0" smtClean="0">
                <a:solidFill>
                  <a:schemeClr val="bg1"/>
                </a:solidFill>
              </a:rPr>
              <a:t>Zoe Make-up</a:t>
            </a:r>
            <a:endParaRPr lang="en-US" sz="2200" dirty="0">
              <a:solidFill>
                <a:schemeClr val="bg1"/>
              </a:solidFill>
            </a:endParaRPr>
          </a:p>
        </p:txBody>
      </p:sp>
      <p:sp>
        <p:nvSpPr>
          <p:cNvPr id="22" name="TextBox 21"/>
          <p:cNvSpPr txBox="1"/>
          <p:nvPr/>
        </p:nvSpPr>
        <p:spPr>
          <a:xfrm>
            <a:off x="3545698" y="3958429"/>
            <a:ext cx="1370064" cy="1384995"/>
          </a:xfrm>
          <a:prstGeom prst="rect">
            <a:avLst/>
          </a:prstGeom>
          <a:noFill/>
        </p:spPr>
        <p:txBody>
          <a:bodyPr wrap="square" rtlCol="0">
            <a:spAutoFit/>
          </a:bodyPr>
          <a:lstStyle/>
          <a:p>
            <a:r>
              <a:rPr lang="en-US" sz="1200" i="1" dirty="0">
                <a:solidFill>
                  <a:schemeClr val="bg1"/>
                </a:solidFill>
              </a:rPr>
              <a:t>Available URL: https://s-media-cache-ak0.pinimg.com/236x/</a:t>
            </a:r>
            <a:r>
              <a:rPr lang="en-US" sz="1200" i="1" dirty="0" err="1">
                <a:solidFill>
                  <a:schemeClr val="bg1"/>
                </a:solidFill>
              </a:rPr>
              <a:t>fe</a:t>
            </a:r>
            <a:r>
              <a:rPr lang="en-US" sz="1200" i="1" dirty="0">
                <a:solidFill>
                  <a:schemeClr val="bg1"/>
                </a:solidFill>
              </a:rPr>
              <a:t>/9c/a3/fe9ca3f7ff3b3aba721d3a309143e8ee.jpg</a:t>
            </a:r>
            <a:endParaRPr lang="en-US" sz="1200" dirty="0">
              <a:solidFill>
                <a:schemeClr val="bg1"/>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5143" y="1188649"/>
            <a:ext cx="2081238" cy="2081238"/>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4483" y="1186194"/>
            <a:ext cx="1560766" cy="2083693"/>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15762" y="3958429"/>
            <a:ext cx="1905000" cy="2381250"/>
          </a:xfrm>
          <a:prstGeom prst="rect">
            <a:avLst/>
          </a:prstGeom>
        </p:spPr>
      </p:pic>
      <p:sp>
        <p:nvSpPr>
          <p:cNvPr id="6" name="Slide Number Placeholder 5"/>
          <p:cNvSpPr>
            <a:spLocks noGrp="1"/>
          </p:cNvSpPr>
          <p:nvPr>
            <p:ph type="sldNum" sz="quarter" idx="12"/>
          </p:nvPr>
        </p:nvSpPr>
        <p:spPr/>
        <p:txBody>
          <a:bodyPr/>
          <a:lstStyle/>
          <a:p>
            <a:r>
              <a:rPr lang="en-US" dirty="0" smtClean="0"/>
              <a:t>35</a:t>
            </a:r>
            <a:endParaRPr lang="en-US" dirty="0"/>
          </a:p>
        </p:txBody>
      </p:sp>
    </p:spTree>
    <p:extLst>
      <p:ext uri="{BB962C8B-B14F-4D97-AF65-F5344CB8AC3E}">
        <p14:creationId xmlns:p14="http://schemas.microsoft.com/office/powerpoint/2010/main" val="24940070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p:cNvSpPr txBox="1"/>
          <p:nvPr/>
        </p:nvSpPr>
        <p:spPr>
          <a:xfrm>
            <a:off x="2420672" y="1186194"/>
            <a:ext cx="1774239" cy="1015663"/>
          </a:xfrm>
          <a:prstGeom prst="rect">
            <a:avLst/>
          </a:prstGeom>
          <a:noFill/>
        </p:spPr>
        <p:txBody>
          <a:bodyPr wrap="square" rtlCol="0">
            <a:spAutoFit/>
          </a:bodyPr>
          <a:lstStyle/>
          <a:p>
            <a:r>
              <a:rPr lang="en-US" sz="1200" i="1" dirty="0">
                <a:solidFill>
                  <a:schemeClr val="bg1"/>
                </a:solidFill>
              </a:rPr>
              <a:t>Available URL: https://s-media-cache-ak0.pinimg.com/236x/50/a5/</a:t>
            </a:r>
            <a:r>
              <a:rPr lang="en-US" sz="1200" i="1" dirty="0" err="1">
                <a:solidFill>
                  <a:schemeClr val="bg1"/>
                </a:solidFill>
              </a:rPr>
              <a:t>ed</a:t>
            </a:r>
            <a:r>
              <a:rPr lang="en-US" sz="1200" i="1" dirty="0">
                <a:solidFill>
                  <a:schemeClr val="bg1"/>
                </a:solidFill>
              </a:rPr>
              <a:t>/50a5edfc07ada59dd482edfff9389c3f.jpg</a:t>
            </a:r>
            <a:endParaRPr lang="en-US" sz="1200" dirty="0">
              <a:solidFill>
                <a:schemeClr val="bg1"/>
              </a:solidFill>
            </a:endParaRPr>
          </a:p>
        </p:txBody>
      </p:sp>
      <p:sp>
        <p:nvSpPr>
          <p:cNvPr id="18" name="TextBox 17"/>
          <p:cNvSpPr txBox="1"/>
          <p:nvPr/>
        </p:nvSpPr>
        <p:spPr>
          <a:xfrm>
            <a:off x="7412424" y="1186194"/>
            <a:ext cx="2010976" cy="1384995"/>
          </a:xfrm>
          <a:prstGeom prst="rect">
            <a:avLst/>
          </a:prstGeom>
          <a:noFill/>
        </p:spPr>
        <p:txBody>
          <a:bodyPr wrap="square" rtlCol="0">
            <a:spAutoFit/>
          </a:bodyPr>
          <a:lstStyle/>
          <a:p>
            <a:r>
              <a:rPr lang="en-US" sz="1200" i="1" dirty="0">
                <a:solidFill>
                  <a:schemeClr val="bg1"/>
                </a:solidFill>
              </a:rPr>
              <a:t>Available URL: https://</a:t>
            </a:r>
            <a:r>
              <a:rPr lang="en-US" sz="1200" i="1" dirty="0" err="1">
                <a:solidFill>
                  <a:schemeClr val="bg1"/>
                </a:solidFill>
              </a:rPr>
              <a:t>hips.hearstapps.com</a:t>
            </a:r>
            <a:r>
              <a:rPr lang="en-US" sz="1200" i="1" dirty="0">
                <a:solidFill>
                  <a:schemeClr val="bg1"/>
                </a:solidFill>
              </a:rPr>
              <a:t>/</a:t>
            </a:r>
            <a:r>
              <a:rPr lang="en-US" sz="1200" i="1" dirty="0" err="1">
                <a:solidFill>
                  <a:schemeClr val="bg1"/>
                </a:solidFill>
              </a:rPr>
              <a:t>cos.h-cdn.co</a:t>
            </a:r>
            <a:r>
              <a:rPr lang="en-US" sz="1200" i="1" dirty="0">
                <a:solidFill>
                  <a:schemeClr val="bg1"/>
                </a:solidFill>
              </a:rPr>
              <a:t>/assets/14/43/nrm_1414172018-0y3a6740.jpg?crop=1xw:1.0xh;center,top&amp;resize=768:*</a:t>
            </a:r>
            <a:endParaRPr lang="en-US" sz="1200" dirty="0">
              <a:solidFill>
                <a:schemeClr val="bg1"/>
              </a:solidFill>
            </a:endParaRPr>
          </a:p>
        </p:txBody>
      </p:sp>
      <p:sp>
        <p:nvSpPr>
          <p:cNvPr id="19" name="TextBox 18"/>
          <p:cNvSpPr txBox="1"/>
          <p:nvPr/>
        </p:nvSpPr>
        <p:spPr>
          <a:xfrm>
            <a:off x="5251623" y="666016"/>
            <a:ext cx="1830052" cy="430887"/>
          </a:xfrm>
          <a:prstGeom prst="rect">
            <a:avLst/>
          </a:prstGeom>
          <a:noFill/>
        </p:spPr>
        <p:txBody>
          <a:bodyPr wrap="square" rtlCol="0">
            <a:spAutoFit/>
          </a:bodyPr>
          <a:lstStyle/>
          <a:p>
            <a:r>
              <a:rPr lang="en-US" sz="2200" i="1" dirty="0" err="1" smtClean="0">
                <a:solidFill>
                  <a:schemeClr val="bg1"/>
                </a:solidFill>
              </a:rPr>
              <a:t>Shey</a:t>
            </a:r>
            <a:r>
              <a:rPr lang="en-US" sz="2200" i="1" dirty="0" smtClean="0">
                <a:solidFill>
                  <a:schemeClr val="bg1"/>
                </a:solidFill>
              </a:rPr>
              <a:t> Hair</a:t>
            </a:r>
            <a:endParaRPr lang="en-US" sz="2200" dirty="0">
              <a:solidFill>
                <a:schemeClr val="bg1"/>
              </a:solidFill>
            </a:endParaRPr>
          </a:p>
        </p:txBody>
      </p:sp>
      <p:sp>
        <p:nvSpPr>
          <p:cNvPr id="20" name="TextBox 19"/>
          <p:cNvSpPr txBox="1"/>
          <p:nvPr/>
        </p:nvSpPr>
        <p:spPr>
          <a:xfrm>
            <a:off x="5007914" y="3476339"/>
            <a:ext cx="2073761" cy="430887"/>
          </a:xfrm>
          <a:prstGeom prst="rect">
            <a:avLst/>
          </a:prstGeom>
          <a:noFill/>
        </p:spPr>
        <p:txBody>
          <a:bodyPr wrap="square" rtlCol="0">
            <a:spAutoFit/>
          </a:bodyPr>
          <a:lstStyle/>
          <a:p>
            <a:r>
              <a:rPr lang="en-US" sz="2200" i="1" dirty="0" err="1" smtClean="0">
                <a:solidFill>
                  <a:schemeClr val="bg1"/>
                </a:solidFill>
              </a:rPr>
              <a:t>Shey</a:t>
            </a:r>
            <a:r>
              <a:rPr lang="en-US" sz="2200" i="1" dirty="0" smtClean="0">
                <a:solidFill>
                  <a:schemeClr val="bg1"/>
                </a:solidFill>
              </a:rPr>
              <a:t> Make-up</a:t>
            </a:r>
            <a:endParaRPr lang="en-US" sz="2200" dirty="0">
              <a:solidFill>
                <a:schemeClr val="bg1"/>
              </a:solidFill>
            </a:endParaRPr>
          </a:p>
        </p:txBody>
      </p:sp>
      <p:sp>
        <p:nvSpPr>
          <p:cNvPr id="22" name="TextBox 21"/>
          <p:cNvSpPr txBox="1"/>
          <p:nvPr/>
        </p:nvSpPr>
        <p:spPr>
          <a:xfrm>
            <a:off x="3253352" y="3974381"/>
            <a:ext cx="1370064" cy="1569660"/>
          </a:xfrm>
          <a:prstGeom prst="rect">
            <a:avLst/>
          </a:prstGeom>
          <a:noFill/>
        </p:spPr>
        <p:txBody>
          <a:bodyPr wrap="square" rtlCol="0">
            <a:spAutoFit/>
          </a:bodyPr>
          <a:lstStyle/>
          <a:p>
            <a:r>
              <a:rPr lang="en-US" sz="1200" i="1" dirty="0">
                <a:solidFill>
                  <a:schemeClr val="bg1"/>
                </a:solidFill>
              </a:rPr>
              <a:t>Available URL: https://</a:t>
            </a:r>
            <a:r>
              <a:rPr lang="en-US" sz="1200" i="1" dirty="0" err="1">
                <a:solidFill>
                  <a:schemeClr val="bg1"/>
                </a:solidFill>
              </a:rPr>
              <a:t>recentmovies.in</a:t>
            </a:r>
            <a:r>
              <a:rPr lang="en-US" sz="1200" i="1" dirty="0">
                <a:solidFill>
                  <a:schemeClr val="bg1"/>
                </a:solidFill>
              </a:rPr>
              <a:t>/</a:t>
            </a:r>
            <a:r>
              <a:rPr lang="en-US" sz="1200" i="1" dirty="0" err="1">
                <a:solidFill>
                  <a:schemeClr val="bg1"/>
                </a:solidFill>
              </a:rPr>
              <a:t>wp</a:t>
            </a:r>
            <a:r>
              <a:rPr lang="en-US" sz="1200" i="1" dirty="0">
                <a:solidFill>
                  <a:schemeClr val="bg1"/>
                </a:solidFill>
              </a:rPr>
              <a:t>-content/uploads/2016/12/Ileana-Interested-for-Bollywood-Films-Only-1050x550.jpg</a:t>
            </a:r>
            <a:endParaRPr lang="en-US" sz="1200" dirty="0">
              <a:solidFill>
                <a:schemeClr val="bg1"/>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4911" y="1164058"/>
            <a:ext cx="1626006" cy="2245126"/>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50400"/>
          <a:stretch/>
        </p:blipFill>
        <p:spPr>
          <a:xfrm>
            <a:off x="5902247" y="1164058"/>
            <a:ext cx="1484777" cy="224512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23416" y="3974381"/>
            <a:ext cx="2395002" cy="1534298"/>
          </a:xfrm>
          <a:prstGeom prst="rect">
            <a:avLst/>
          </a:prstGeom>
        </p:spPr>
      </p:pic>
      <p:sp>
        <p:nvSpPr>
          <p:cNvPr id="6" name="Slide Number Placeholder 5"/>
          <p:cNvSpPr>
            <a:spLocks noGrp="1"/>
          </p:cNvSpPr>
          <p:nvPr>
            <p:ph type="sldNum" sz="quarter" idx="12"/>
          </p:nvPr>
        </p:nvSpPr>
        <p:spPr/>
        <p:txBody>
          <a:bodyPr/>
          <a:lstStyle/>
          <a:p>
            <a:r>
              <a:rPr lang="en-US" dirty="0" smtClean="0"/>
              <a:t>36</a:t>
            </a:r>
            <a:endParaRPr lang="en-US" dirty="0"/>
          </a:p>
        </p:txBody>
      </p:sp>
    </p:spTree>
    <p:extLst>
      <p:ext uri="{BB962C8B-B14F-4D97-AF65-F5344CB8AC3E}">
        <p14:creationId xmlns:p14="http://schemas.microsoft.com/office/powerpoint/2010/main" val="7854648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p:cNvSpPr txBox="1"/>
          <p:nvPr/>
        </p:nvSpPr>
        <p:spPr>
          <a:xfrm>
            <a:off x="0" y="313730"/>
            <a:ext cx="12192000" cy="707886"/>
          </a:xfrm>
          <a:prstGeom prst="rect">
            <a:avLst/>
          </a:prstGeom>
          <a:noFill/>
        </p:spPr>
        <p:txBody>
          <a:bodyPr wrap="square" rtlCol="0">
            <a:spAutoFit/>
          </a:bodyPr>
          <a:lstStyle/>
          <a:p>
            <a:pPr algn="ctr"/>
            <a:r>
              <a:rPr lang="en-US" sz="4000" dirty="0">
                <a:solidFill>
                  <a:schemeClr val="bg1"/>
                </a:solidFill>
                <a:ea typeface="Lucida Handwriting" charset="0"/>
                <a:cs typeface="Lucida Handwriting" charset="0"/>
              </a:rPr>
              <a:t>Wardrobe References </a:t>
            </a:r>
          </a:p>
        </p:txBody>
      </p:sp>
      <p:sp>
        <p:nvSpPr>
          <p:cNvPr id="5" name="TextBox 4"/>
          <p:cNvSpPr txBox="1"/>
          <p:nvPr/>
        </p:nvSpPr>
        <p:spPr>
          <a:xfrm>
            <a:off x="668303" y="1066202"/>
            <a:ext cx="10855391" cy="4154984"/>
          </a:xfrm>
          <a:prstGeom prst="rect">
            <a:avLst/>
          </a:prstGeom>
          <a:noFill/>
        </p:spPr>
        <p:txBody>
          <a:bodyPr wrap="square" rtlCol="0">
            <a:spAutoFit/>
          </a:bodyPr>
          <a:lstStyle/>
          <a:p>
            <a:pPr algn="just"/>
            <a:r>
              <a:rPr lang="en-US" sz="2200" dirty="0" smtClean="0">
                <a:solidFill>
                  <a:schemeClr val="bg1"/>
                </a:solidFill>
              </a:rPr>
              <a:t>For the majority of the narrative the girls </a:t>
            </a:r>
            <a:r>
              <a:rPr lang="en-US" sz="2200" dirty="0">
                <a:solidFill>
                  <a:schemeClr val="bg1"/>
                </a:solidFill>
              </a:rPr>
              <a:t>will be dressed in school </a:t>
            </a:r>
            <a:r>
              <a:rPr lang="en-US" sz="2200" dirty="0" smtClean="0">
                <a:solidFill>
                  <a:schemeClr val="bg1"/>
                </a:solidFill>
              </a:rPr>
              <a:t>uniform; </a:t>
            </a:r>
            <a:r>
              <a:rPr lang="en-US" sz="2200" dirty="0">
                <a:solidFill>
                  <a:schemeClr val="bg1"/>
                </a:solidFill>
              </a:rPr>
              <a:t>either a blue collared dress or a white shirt and blue skirt. When they are </a:t>
            </a:r>
            <a:r>
              <a:rPr lang="en-US" sz="2200" dirty="0" smtClean="0">
                <a:solidFill>
                  <a:schemeClr val="bg1"/>
                </a:solidFill>
              </a:rPr>
              <a:t>not wearing their uniform</a:t>
            </a:r>
            <a:r>
              <a:rPr lang="en-US" sz="2200" dirty="0">
                <a:solidFill>
                  <a:schemeClr val="bg1"/>
                </a:solidFill>
              </a:rPr>
              <a:t>, </a:t>
            </a:r>
            <a:r>
              <a:rPr lang="en-US" sz="2200" dirty="0" smtClean="0">
                <a:solidFill>
                  <a:schemeClr val="bg1"/>
                </a:solidFill>
              </a:rPr>
              <a:t>they </a:t>
            </a:r>
            <a:r>
              <a:rPr lang="en-US" sz="2200" dirty="0">
                <a:solidFill>
                  <a:schemeClr val="bg1"/>
                </a:solidFill>
              </a:rPr>
              <a:t>will be </a:t>
            </a:r>
            <a:r>
              <a:rPr lang="en-US" sz="2200" dirty="0" smtClean="0">
                <a:solidFill>
                  <a:schemeClr val="bg1"/>
                </a:solidFill>
              </a:rPr>
              <a:t>dressed in </a:t>
            </a:r>
            <a:r>
              <a:rPr lang="en-US" sz="2200" dirty="0">
                <a:solidFill>
                  <a:schemeClr val="bg1"/>
                </a:solidFill>
              </a:rPr>
              <a:t>casual wear that </a:t>
            </a:r>
            <a:r>
              <a:rPr lang="en-US" sz="2200" dirty="0" smtClean="0">
                <a:solidFill>
                  <a:schemeClr val="bg1"/>
                </a:solidFill>
              </a:rPr>
              <a:t>suits their individual character.  </a:t>
            </a:r>
            <a:endParaRPr lang="en-US" sz="2200" dirty="0">
              <a:solidFill>
                <a:schemeClr val="bg1"/>
              </a:solidFill>
            </a:endParaRPr>
          </a:p>
          <a:p>
            <a:pPr algn="just"/>
            <a:endParaRPr lang="en-US" sz="2200" dirty="0">
              <a:solidFill>
                <a:schemeClr val="bg1"/>
              </a:solidFill>
            </a:endParaRPr>
          </a:p>
          <a:p>
            <a:pPr algn="just"/>
            <a:r>
              <a:rPr lang="en-US" sz="2200" dirty="0">
                <a:solidFill>
                  <a:schemeClr val="bg1"/>
                </a:solidFill>
              </a:rPr>
              <a:t>The parents will be dressed in casual </a:t>
            </a:r>
            <a:r>
              <a:rPr lang="en-US" sz="2200" dirty="0" smtClean="0">
                <a:solidFill>
                  <a:schemeClr val="bg1"/>
                </a:solidFill>
              </a:rPr>
              <a:t>wear. </a:t>
            </a:r>
            <a:r>
              <a:rPr lang="en-US" sz="2200" dirty="0">
                <a:solidFill>
                  <a:schemeClr val="bg1"/>
                </a:solidFill>
              </a:rPr>
              <a:t>Paul will mostly be seen in blue jeans and a </a:t>
            </a:r>
            <a:r>
              <a:rPr lang="en-US" sz="2200" dirty="0" smtClean="0">
                <a:solidFill>
                  <a:schemeClr val="bg1"/>
                </a:solidFill>
              </a:rPr>
              <a:t>t-shirt and </a:t>
            </a:r>
            <a:r>
              <a:rPr lang="en-US" sz="2200" dirty="0">
                <a:solidFill>
                  <a:schemeClr val="bg1"/>
                </a:solidFill>
              </a:rPr>
              <a:t>Maree </a:t>
            </a:r>
            <a:r>
              <a:rPr lang="en-US" sz="2200" dirty="0" smtClean="0">
                <a:solidFill>
                  <a:schemeClr val="bg1"/>
                </a:solidFill>
              </a:rPr>
              <a:t>will </a:t>
            </a:r>
            <a:r>
              <a:rPr lang="en-US" sz="2200" dirty="0">
                <a:solidFill>
                  <a:schemeClr val="bg1"/>
                </a:solidFill>
              </a:rPr>
              <a:t>be seen in blue jeans and a </a:t>
            </a:r>
            <a:r>
              <a:rPr lang="en-US" sz="2200" dirty="0" smtClean="0">
                <a:solidFill>
                  <a:schemeClr val="bg1"/>
                </a:solidFill>
              </a:rPr>
              <a:t>blouse (and possibly something </a:t>
            </a:r>
            <a:r>
              <a:rPr lang="en-US" sz="2200" dirty="0">
                <a:solidFill>
                  <a:schemeClr val="bg1"/>
                </a:solidFill>
              </a:rPr>
              <a:t>a little </a:t>
            </a:r>
            <a:r>
              <a:rPr lang="en-US" sz="2200" dirty="0" smtClean="0">
                <a:solidFill>
                  <a:schemeClr val="bg1"/>
                </a:solidFill>
              </a:rPr>
              <a:t>smarter).</a:t>
            </a:r>
            <a:endParaRPr lang="en-US" sz="2200" dirty="0">
              <a:solidFill>
                <a:schemeClr val="bg1"/>
              </a:solidFill>
            </a:endParaRPr>
          </a:p>
          <a:p>
            <a:pPr algn="just"/>
            <a:endParaRPr lang="en-US" sz="2200" dirty="0">
              <a:solidFill>
                <a:schemeClr val="bg1"/>
              </a:solidFill>
            </a:endParaRPr>
          </a:p>
          <a:p>
            <a:pPr algn="just"/>
            <a:r>
              <a:rPr lang="en-US" sz="2200" dirty="0">
                <a:solidFill>
                  <a:schemeClr val="bg1"/>
                </a:solidFill>
              </a:rPr>
              <a:t>Miss Hart will be dressed in a collared shirt and tracksuit pants. </a:t>
            </a:r>
          </a:p>
          <a:p>
            <a:pPr algn="just"/>
            <a:endParaRPr lang="en-US" sz="2200" dirty="0">
              <a:solidFill>
                <a:schemeClr val="bg1"/>
              </a:solidFill>
            </a:endParaRPr>
          </a:p>
          <a:p>
            <a:pPr algn="just"/>
            <a:r>
              <a:rPr lang="en-US" sz="2200" dirty="0">
                <a:solidFill>
                  <a:schemeClr val="bg1"/>
                </a:solidFill>
              </a:rPr>
              <a:t>Mrs. Burke will be dressed in frumpy wear; a long skirt and blouse. </a:t>
            </a:r>
          </a:p>
          <a:p>
            <a:pPr algn="just"/>
            <a:endParaRPr lang="en-US" sz="2200" dirty="0">
              <a:solidFill>
                <a:schemeClr val="bg1"/>
              </a:solidFill>
            </a:endParaRPr>
          </a:p>
          <a:p>
            <a:pPr algn="just"/>
            <a:r>
              <a:rPr lang="en-US" sz="2200" i="1" dirty="0">
                <a:solidFill>
                  <a:schemeClr val="bg1"/>
                </a:solidFill>
              </a:rPr>
              <a:t>Note: All wardrobe will fit into the film’s </a:t>
            </a:r>
            <a:r>
              <a:rPr lang="en-US" sz="2200" i="1" dirty="0" err="1">
                <a:solidFill>
                  <a:schemeClr val="bg1"/>
                </a:solidFill>
              </a:rPr>
              <a:t>colour</a:t>
            </a:r>
            <a:r>
              <a:rPr lang="en-US" sz="2200" i="1" dirty="0">
                <a:solidFill>
                  <a:schemeClr val="bg1"/>
                </a:solidFill>
              </a:rPr>
              <a:t> palette. </a:t>
            </a:r>
          </a:p>
        </p:txBody>
      </p:sp>
      <p:sp>
        <p:nvSpPr>
          <p:cNvPr id="2" name="Slide Number Placeholder 1"/>
          <p:cNvSpPr>
            <a:spLocks noGrp="1"/>
          </p:cNvSpPr>
          <p:nvPr>
            <p:ph type="sldNum" sz="quarter" idx="12"/>
          </p:nvPr>
        </p:nvSpPr>
        <p:spPr/>
        <p:txBody>
          <a:bodyPr/>
          <a:lstStyle/>
          <a:p>
            <a:r>
              <a:rPr lang="en-US" dirty="0" smtClean="0"/>
              <a:t>37</a:t>
            </a:r>
            <a:endParaRPr lang="en-US" dirty="0"/>
          </a:p>
        </p:txBody>
      </p:sp>
    </p:spTree>
    <p:extLst>
      <p:ext uri="{BB962C8B-B14F-4D97-AF65-F5344CB8AC3E}">
        <p14:creationId xmlns:p14="http://schemas.microsoft.com/office/powerpoint/2010/main" val="147314450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31252" t="68" r="196" b="428"/>
          <a:stretch/>
        </p:blipFill>
        <p:spPr>
          <a:xfrm>
            <a:off x="3222365" y="1165947"/>
            <a:ext cx="4276897" cy="4150551"/>
          </a:xfrm>
          <a:prstGeom prst="rect">
            <a:avLst/>
          </a:prstGeom>
        </p:spPr>
      </p:pic>
      <p:pic>
        <p:nvPicPr>
          <p:cNvPr id="2" name="Picture 1"/>
          <p:cNvPicPr>
            <a:picLocks noChangeAspect="1"/>
          </p:cNvPicPr>
          <p:nvPr/>
        </p:nvPicPr>
        <p:blipFill rotWithShape="1">
          <a:blip r:embed="rId3"/>
          <a:srcRect b="5147"/>
          <a:stretch/>
        </p:blipFill>
        <p:spPr>
          <a:xfrm>
            <a:off x="840977" y="653317"/>
            <a:ext cx="2234550" cy="5150584"/>
          </a:xfrm>
          <a:prstGeom prst="rect">
            <a:avLst/>
          </a:prstGeom>
        </p:spPr>
      </p:pic>
      <p:pic>
        <p:nvPicPr>
          <p:cNvPr id="4" name="Picture 3"/>
          <p:cNvPicPr>
            <a:picLocks noChangeAspect="1"/>
          </p:cNvPicPr>
          <p:nvPr/>
        </p:nvPicPr>
        <p:blipFill>
          <a:blip r:embed="rId4"/>
          <a:stretch>
            <a:fillRect/>
          </a:stretch>
        </p:blipFill>
        <p:spPr>
          <a:xfrm>
            <a:off x="7646100" y="850721"/>
            <a:ext cx="3808597" cy="4781005"/>
          </a:xfrm>
          <a:prstGeom prst="rect">
            <a:avLst/>
          </a:prstGeom>
        </p:spPr>
      </p:pic>
      <p:sp>
        <p:nvSpPr>
          <p:cNvPr id="6" name="TextBox 5"/>
          <p:cNvSpPr txBox="1"/>
          <p:nvPr/>
        </p:nvSpPr>
        <p:spPr>
          <a:xfrm>
            <a:off x="7646099" y="5690464"/>
            <a:ext cx="3808597" cy="646331"/>
          </a:xfrm>
          <a:prstGeom prst="rect">
            <a:avLst/>
          </a:prstGeom>
          <a:noFill/>
        </p:spPr>
        <p:txBody>
          <a:bodyPr wrap="square" rtlCol="0">
            <a:spAutoFit/>
          </a:bodyPr>
          <a:lstStyle/>
          <a:p>
            <a:r>
              <a:rPr lang="en-US" sz="1200" i="1" dirty="0">
                <a:solidFill>
                  <a:schemeClr val="bg1"/>
                </a:solidFill>
              </a:rPr>
              <a:t>Available URL: https://s-media-cache-ak0.pinimg.com/564x/3e/</a:t>
            </a:r>
            <a:r>
              <a:rPr lang="en-US" sz="1200" i="1" dirty="0" err="1">
                <a:solidFill>
                  <a:schemeClr val="bg1"/>
                </a:solidFill>
              </a:rPr>
              <a:t>dd</a:t>
            </a:r>
            <a:r>
              <a:rPr lang="en-US" sz="1200" i="1" dirty="0">
                <a:solidFill>
                  <a:schemeClr val="bg1"/>
                </a:solidFill>
              </a:rPr>
              <a:t>/1f/3edd1f169fb52df433dcd1bcd8c9757a.jpg</a:t>
            </a:r>
            <a:endParaRPr lang="en-US" sz="1200" dirty="0">
              <a:solidFill>
                <a:schemeClr val="bg1"/>
              </a:solidFill>
            </a:endParaRPr>
          </a:p>
        </p:txBody>
      </p:sp>
      <p:sp>
        <p:nvSpPr>
          <p:cNvPr id="7" name="TextBox 6"/>
          <p:cNvSpPr txBox="1"/>
          <p:nvPr/>
        </p:nvSpPr>
        <p:spPr>
          <a:xfrm>
            <a:off x="3222364" y="5316498"/>
            <a:ext cx="4276898" cy="646331"/>
          </a:xfrm>
          <a:prstGeom prst="rect">
            <a:avLst/>
          </a:prstGeom>
          <a:noFill/>
        </p:spPr>
        <p:txBody>
          <a:bodyPr wrap="square" rtlCol="0">
            <a:spAutoFit/>
          </a:bodyPr>
          <a:lstStyle/>
          <a:p>
            <a:r>
              <a:rPr lang="en-US" sz="1200" i="1" dirty="0">
                <a:solidFill>
                  <a:schemeClr val="bg1"/>
                </a:solidFill>
              </a:rPr>
              <a:t>Available URL: https://s-media-cache-ak0.pinimg.com/736x/e8/6d/be/e86dbe6cbc7248a0b32028dd3baf8c2f.jpg</a:t>
            </a:r>
            <a:endParaRPr lang="en-US" sz="1200" dirty="0">
              <a:solidFill>
                <a:schemeClr val="bg1"/>
              </a:solidFill>
            </a:endParaRPr>
          </a:p>
        </p:txBody>
      </p:sp>
      <p:sp>
        <p:nvSpPr>
          <p:cNvPr id="8" name="TextBox 7"/>
          <p:cNvSpPr txBox="1"/>
          <p:nvPr/>
        </p:nvSpPr>
        <p:spPr>
          <a:xfrm>
            <a:off x="840976" y="5803901"/>
            <a:ext cx="2234550" cy="646331"/>
          </a:xfrm>
          <a:prstGeom prst="rect">
            <a:avLst/>
          </a:prstGeom>
          <a:noFill/>
        </p:spPr>
        <p:txBody>
          <a:bodyPr wrap="square" rtlCol="0">
            <a:spAutoFit/>
          </a:bodyPr>
          <a:lstStyle/>
          <a:p>
            <a:r>
              <a:rPr lang="en-US" sz="1200" i="1" dirty="0" err="1" smtClean="0">
                <a:solidFill>
                  <a:schemeClr val="bg1"/>
                </a:solidFill>
              </a:rPr>
              <a:t>Californication</a:t>
            </a:r>
            <a:r>
              <a:rPr lang="en-US" sz="1200" dirty="0" smtClean="0">
                <a:solidFill>
                  <a:schemeClr val="bg1"/>
                </a:solidFill>
              </a:rPr>
              <a:t>. Creator. Tom </a:t>
            </a:r>
            <a:r>
              <a:rPr lang="en-US" sz="1200" dirty="0" err="1" smtClean="0">
                <a:solidFill>
                  <a:schemeClr val="bg1"/>
                </a:solidFill>
              </a:rPr>
              <a:t>Kapinos</a:t>
            </a:r>
            <a:r>
              <a:rPr lang="en-US" sz="1200" dirty="0" smtClean="0">
                <a:solidFill>
                  <a:schemeClr val="bg1"/>
                </a:solidFill>
              </a:rPr>
              <a:t>. Showtime Networks, 2007-2014. TV Series</a:t>
            </a:r>
            <a:endParaRPr lang="en-US" sz="1200" dirty="0">
              <a:solidFill>
                <a:schemeClr val="bg1"/>
              </a:solidFill>
            </a:endParaRPr>
          </a:p>
        </p:txBody>
      </p:sp>
      <p:sp>
        <p:nvSpPr>
          <p:cNvPr id="5" name="Slide Number Placeholder 4"/>
          <p:cNvSpPr>
            <a:spLocks noGrp="1"/>
          </p:cNvSpPr>
          <p:nvPr>
            <p:ph type="sldNum" sz="quarter" idx="12"/>
          </p:nvPr>
        </p:nvSpPr>
        <p:spPr>
          <a:xfrm>
            <a:off x="8610600" y="6343650"/>
            <a:ext cx="2743200" cy="365125"/>
          </a:xfrm>
        </p:spPr>
        <p:txBody>
          <a:bodyPr/>
          <a:lstStyle/>
          <a:p>
            <a:r>
              <a:rPr lang="en-US" dirty="0" smtClean="0"/>
              <a:t>38</a:t>
            </a:r>
            <a:endParaRPr lang="en-US" dirty="0"/>
          </a:p>
        </p:txBody>
      </p:sp>
    </p:spTree>
    <p:extLst>
      <p:ext uri="{BB962C8B-B14F-4D97-AF65-F5344CB8AC3E}">
        <p14:creationId xmlns:p14="http://schemas.microsoft.com/office/powerpoint/2010/main" val="90363372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163338" y="1056506"/>
            <a:ext cx="3240068" cy="4610154"/>
          </a:xfrm>
          <a:prstGeom prst="rect">
            <a:avLst/>
          </a:prstGeom>
        </p:spPr>
      </p:pic>
      <p:pic>
        <p:nvPicPr>
          <p:cNvPr id="6" name="Picture 5"/>
          <p:cNvPicPr>
            <a:picLocks noChangeAspect="1"/>
          </p:cNvPicPr>
          <p:nvPr/>
        </p:nvPicPr>
        <p:blipFill>
          <a:blip r:embed="rId3"/>
          <a:stretch>
            <a:fillRect/>
          </a:stretch>
        </p:blipFill>
        <p:spPr>
          <a:xfrm>
            <a:off x="5707647" y="1056506"/>
            <a:ext cx="4198135" cy="4610154"/>
          </a:xfrm>
          <a:prstGeom prst="rect">
            <a:avLst/>
          </a:prstGeom>
        </p:spPr>
      </p:pic>
      <p:sp>
        <p:nvSpPr>
          <p:cNvPr id="7" name="TextBox 6"/>
          <p:cNvSpPr txBox="1"/>
          <p:nvPr/>
        </p:nvSpPr>
        <p:spPr>
          <a:xfrm>
            <a:off x="5707647" y="5710019"/>
            <a:ext cx="4193019" cy="646331"/>
          </a:xfrm>
          <a:prstGeom prst="rect">
            <a:avLst/>
          </a:prstGeom>
          <a:noFill/>
        </p:spPr>
        <p:txBody>
          <a:bodyPr wrap="square" rtlCol="0">
            <a:spAutoFit/>
          </a:bodyPr>
          <a:lstStyle/>
          <a:p>
            <a:r>
              <a:rPr lang="en-US" sz="1200" dirty="0" smtClean="0">
                <a:solidFill>
                  <a:schemeClr val="bg1"/>
                </a:solidFill>
                <a:latin typeface="Calibri" charset="0"/>
                <a:ea typeface="Calibri" charset="0"/>
                <a:cs typeface="Calibri" charset="0"/>
              </a:rPr>
              <a:t>Available URL: https</a:t>
            </a:r>
            <a:r>
              <a:rPr lang="en-US" sz="1200" dirty="0">
                <a:solidFill>
                  <a:schemeClr val="bg1"/>
                </a:solidFill>
                <a:latin typeface="Calibri" charset="0"/>
                <a:ea typeface="Calibri" charset="0"/>
                <a:cs typeface="Calibri" charset="0"/>
              </a:rPr>
              <a:t>://</a:t>
            </a:r>
            <a:r>
              <a:rPr lang="en-US" sz="1200" dirty="0" err="1">
                <a:solidFill>
                  <a:schemeClr val="bg1"/>
                </a:solidFill>
                <a:latin typeface="Calibri" charset="0"/>
                <a:ea typeface="Calibri" charset="0"/>
                <a:cs typeface="Calibri" charset="0"/>
              </a:rPr>
              <a:t>www.swimmingworldmagazine.com</a:t>
            </a:r>
            <a:r>
              <a:rPr lang="en-US" sz="1200" dirty="0">
                <a:solidFill>
                  <a:schemeClr val="bg1"/>
                </a:solidFill>
                <a:latin typeface="Calibri" charset="0"/>
                <a:ea typeface="Calibri" charset="0"/>
                <a:cs typeface="Calibri" charset="0"/>
              </a:rPr>
              <a:t>/news/4-comments-that-come-with-life-as-a-female-swimmer/</a:t>
            </a:r>
          </a:p>
        </p:txBody>
      </p:sp>
      <p:sp>
        <p:nvSpPr>
          <p:cNvPr id="10" name="TextBox 9"/>
          <p:cNvSpPr txBox="1"/>
          <p:nvPr/>
        </p:nvSpPr>
        <p:spPr>
          <a:xfrm>
            <a:off x="2163338" y="5710019"/>
            <a:ext cx="3240068" cy="461665"/>
          </a:xfrm>
          <a:prstGeom prst="rect">
            <a:avLst/>
          </a:prstGeom>
          <a:noFill/>
        </p:spPr>
        <p:txBody>
          <a:bodyPr wrap="square" rtlCol="0">
            <a:spAutoFit/>
          </a:bodyPr>
          <a:lstStyle/>
          <a:p>
            <a:r>
              <a:rPr lang="en-US" sz="1200" i="1" dirty="0" smtClean="0">
                <a:solidFill>
                  <a:schemeClr val="bg1"/>
                </a:solidFill>
              </a:rPr>
              <a:t>Mr. Holland’s Opus</a:t>
            </a:r>
            <a:r>
              <a:rPr lang="en-US" sz="1200" dirty="0" smtClean="0">
                <a:solidFill>
                  <a:schemeClr val="bg1"/>
                </a:solidFill>
              </a:rPr>
              <a:t>. </a:t>
            </a:r>
            <a:r>
              <a:rPr lang="en-US" sz="1200" dirty="0">
                <a:solidFill>
                  <a:schemeClr val="bg1"/>
                </a:solidFill>
              </a:rPr>
              <a:t>Dir. </a:t>
            </a:r>
            <a:r>
              <a:rPr lang="en-US" sz="1200" dirty="0" smtClean="0">
                <a:solidFill>
                  <a:schemeClr val="bg1"/>
                </a:solidFill>
              </a:rPr>
              <a:t>Stephen </a:t>
            </a:r>
            <a:r>
              <a:rPr lang="en-US" sz="1200" dirty="0" err="1" smtClean="0">
                <a:solidFill>
                  <a:schemeClr val="bg1"/>
                </a:solidFill>
              </a:rPr>
              <a:t>Herek</a:t>
            </a:r>
            <a:r>
              <a:rPr lang="en-US" sz="1200" dirty="0" smtClean="0">
                <a:solidFill>
                  <a:schemeClr val="bg1"/>
                </a:solidFill>
              </a:rPr>
              <a:t>. Buena Vista Pictures, 1995. </a:t>
            </a:r>
            <a:r>
              <a:rPr lang="en-US" sz="1200" dirty="0">
                <a:solidFill>
                  <a:schemeClr val="bg1"/>
                </a:solidFill>
              </a:rPr>
              <a:t>Film</a:t>
            </a:r>
          </a:p>
        </p:txBody>
      </p:sp>
      <p:sp>
        <p:nvSpPr>
          <p:cNvPr id="2" name="Slide Number Placeholder 1"/>
          <p:cNvSpPr>
            <a:spLocks noGrp="1"/>
          </p:cNvSpPr>
          <p:nvPr>
            <p:ph type="sldNum" sz="quarter" idx="12"/>
          </p:nvPr>
        </p:nvSpPr>
        <p:spPr/>
        <p:txBody>
          <a:bodyPr/>
          <a:lstStyle/>
          <a:p>
            <a:r>
              <a:rPr lang="en-US" dirty="0" smtClean="0"/>
              <a:t>39</a:t>
            </a:r>
            <a:endParaRPr lang="en-US" dirty="0"/>
          </a:p>
        </p:txBody>
      </p:sp>
    </p:spTree>
    <p:extLst>
      <p:ext uri="{BB962C8B-B14F-4D97-AF65-F5344CB8AC3E}">
        <p14:creationId xmlns:p14="http://schemas.microsoft.com/office/powerpoint/2010/main" val="178023839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716492" y="848096"/>
            <a:ext cx="2186076" cy="2047278"/>
          </a:xfrm>
          <a:prstGeom prst="rect">
            <a:avLst/>
          </a:prstGeom>
        </p:spPr>
      </p:pic>
      <p:pic>
        <p:nvPicPr>
          <p:cNvPr id="7" name="Picture 6"/>
          <p:cNvPicPr>
            <a:picLocks noChangeAspect="1"/>
          </p:cNvPicPr>
          <p:nvPr/>
        </p:nvPicPr>
        <p:blipFill>
          <a:blip r:embed="rId3"/>
          <a:stretch>
            <a:fillRect/>
          </a:stretch>
        </p:blipFill>
        <p:spPr>
          <a:xfrm>
            <a:off x="655199" y="836931"/>
            <a:ext cx="1637202" cy="2367465"/>
          </a:xfrm>
          <a:prstGeom prst="rect">
            <a:avLst/>
          </a:prstGeom>
        </p:spPr>
      </p:pic>
      <p:pic>
        <p:nvPicPr>
          <p:cNvPr id="13" name="Picture 12"/>
          <p:cNvPicPr>
            <a:picLocks noChangeAspect="1"/>
          </p:cNvPicPr>
          <p:nvPr/>
        </p:nvPicPr>
        <p:blipFill>
          <a:blip r:embed="rId4"/>
          <a:stretch>
            <a:fillRect/>
          </a:stretch>
        </p:blipFill>
        <p:spPr>
          <a:xfrm>
            <a:off x="3146373" y="863114"/>
            <a:ext cx="4851131" cy="2290959"/>
          </a:xfrm>
          <a:prstGeom prst="rect">
            <a:avLst/>
          </a:prstGeom>
        </p:spPr>
      </p:pic>
      <p:pic>
        <p:nvPicPr>
          <p:cNvPr id="15" name="Picture 14"/>
          <p:cNvPicPr>
            <a:picLocks noChangeAspect="1"/>
          </p:cNvPicPr>
          <p:nvPr/>
        </p:nvPicPr>
        <p:blipFill>
          <a:blip r:embed="rId5"/>
          <a:stretch>
            <a:fillRect/>
          </a:stretch>
        </p:blipFill>
        <p:spPr>
          <a:xfrm>
            <a:off x="639614" y="3883704"/>
            <a:ext cx="1884280" cy="2344724"/>
          </a:xfrm>
          <a:prstGeom prst="rect">
            <a:avLst/>
          </a:prstGeom>
        </p:spPr>
      </p:pic>
      <p:pic>
        <p:nvPicPr>
          <p:cNvPr id="17" name="Picture 16"/>
          <p:cNvPicPr>
            <a:picLocks noChangeAspect="1"/>
          </p:cNvPicPr>
          <p:nvPr/>
        </p:nvPicPr>
        <p:blipFill>
          <a:blip r:embed="rId6"/>
          <a:stretch>
            <a:fillRect/>
          </a:stretch>
        </p:blipFill>
        <p:spPr>
          <a:xfrm>
            <a:off x="6420754" y="3537058"/>
            <a:ext cx="1787075" cy="2526739"/>
          </a:xfrm>
          <a:prstGeom prst="rect">
            <a:avLst/>
          </a:prstGeom>
        </p:spPr>
      </p:pic>
      <p:pic>
        <p:nvPicPr>
          <p:cNvPr id="24" name="Picture 23"/>
          <p:cNvPicPr>
            <a:picLocks noChangeAspect="1"/>
          </p:cNvPicPr>
          <p:nvPr/>
        </p:nvPicPr>
        <p:blipFill>
          <a:blip r:embed="rId7"/>
          <a:stretch>
            <a:fillRect/>
          </a:stretch>
        </p:blipFill>
        <p:spPr>
          <a:xfrm>
            <a:off x="3092897" y="5048096"/>
            <a:ext cx="2835073" cy="1312534"/>
          </a:xfrm>
          <a:prstGeom prst="rect">
            <a:avLst/>
          </a:prstGeom>
        </p:spPr>
      </p:pic>
      <p:pic>
        <p:nvPicPr>
          <p:cNvPr id="25" name="Picture 24"/>
          <p:cNvPicPr>
            <a:picLocks noChangeAspect="1"/>
          </p:cNvPicPr>
          <p:nvPr/>
        </p:nvPicPr>
        <p:blipFill>
          <a:blip r:embed="rId8"/>
          <a:stretch>
            <a:fillRect/>
          </a:stretch>
        </p:blipFill>
        <p:spPr>
          <a:xfrm>
            <a:off x="3092897" y="3537522"/>
            <a:ext cx="2488374" cy="1041809"/>
          </a:xfrm>
          <a:prstGeom prst="rect">
            <a:avLst/>
          </a:prstGeom>
        </p:spPr>
      </p:pic>
      <p:pic>
        <p:nvPicPr>
          <p:cNvPr id="29" name="Picture 28"/>
          <p:cNvPicPr>
            <a:picLocks noChangeAspect="1"/>
          </p:cNvPicPr>
          <p:nvPr/>
        </p:nvPicPr>
        <p:blipFill>
          <a:blip r:embed="rId9"/>
          <a:stretch>
            <a:fillRect/>
          </a:stretch>
        </p:blipFill>
        <p:spPr>
          <a:xfrm>
            <a:off x="8716492" y="3666180"/>
            <a:ext cx="2320314" cy="2281252"/>
          </a:xfrm>
          <a:prstGeom prst="rect">
            <a:avLst/>
          </a:prstGeom>
        </p:spPr>
      </p:pic>
      <p:sp>
        <p:nvSpPr>
          <p:cNvPr id="11" name="TextBox 10"/>
          <p:cNvSpPr txBox="1"/>
          <p:nvPr/>
        </p:nvSpPr>
        <p:spPr>
          <a:xfrm>
            <a:off x="0" y="206412"/>
            <a:ext cx="12191999" cy="707886"/>
          </a:xfrm>
          <a:prstGeom prst="rect">
            <a:avLst/>
          </a:prstGeom>
          <a:noFill/>
        </p:spPr>
        <p:txBody>
          <a:bodyPr wrap="square" rtlCol="0">
            <a:spAutoFit/>
          </a:bodyPr>
          <a:lstStyle/>
          <a:p>
            <a:pPr algn="ctr"/>
            <a:r>
              <a:rPr lang="en-US" sz="4000" dirty="0" smtClean="0">
                <a:solidFill>
                  <a:schemeClr val="bg1"/>
                </a:solidFill>
                <a:ea typeface="Lucida Handwriting" charset="0"/>
                <a:cs typeface="Lucida Handwriting" charset="0"/>
              </a:rPr>
              <a:t>Mood Board</a:t>
            </a:r>
            <a:endParaRPr lang="en-US" sz="4000" dirty="0">
              <a:solidFill>
                <a:schemeClr val="bg1"/>
              </a:solidFill>
              <a:ea typeface="Lucida Handwriting" charset="0"/>
              <a:cs typeface="Lucida Handwriting" charset="0"/>
            </a:endParaRPr>
          </a:p>
        </p:txBody>
      </p:sp>
      <p:sp>
        <p:nvSpPr>
          <p:cNvPr id="12" name="TextBox 11"/>
          <p:cNvSpPr txBox="1"/>
          <p:nvPr/>
        </p:nvSpPr>
        <p:spPr>
          <a:xfrm>
            <a:off x="3074046" y="3173943"/>
            <a:ext cx="5349154" cy="276999"/>
          </a:xfrm>
          <a:prstGeom prst="rect">
            <a:avLst/>
          </a:prstGeom>
          <a:noFill/>
        </p:spPr>
        <p:txBody>
          <a:bodyPr wrap="square" rtlCol="0">
            <a:spAutoFit/>
          </a:bodyPr>
          <a:lstStyle/>
          <a:p>
            <a:r>
              <a:rPr lang="en-US" sz="1200" i="1" dirty="0" smtClean="0">
                <a:solidFill>
                  <a:schemeClr val="bg1"/>
                </a:solidFill>
              </a:rPr>
              <a:t>Mustang</a:t>
            </a:r>
            <a:r>
              <a:rPr lang="en-US" sz="1200" dirty="0" smtClean="0">
                <a:solidFill>
                  <a:schemeClr val="bg1"/>
                </a:solidFill>
              </a:rPr>
              <a:t>. Director. </a:t>
            </a:r>
            <a:r>
              <a:rPr lang="en-US" sz="1200" dirty="0" err="1" smtClean="0">
                <a:solidFill>
                  <a:schemeClr val="bg1"/>
                </a:solidFill>
              </a:rPr>
              <a:t>Deniz</a:t>
            </a:r>
            <a:r>
              <a:rPr lang="en-US" sz="1200" dirty="0" smtClean="0">
                <a:solidFill>
                  <a:schemeClr val="bg1"/>
                </a:solidFill>
              </a:rPr>
              <a:t> </a:t>
            </a:r>
            <a:r>
              <a:rPr lang="en-US" sz="1200" dirty="0" err="1" smtClean="0">
                <a:solidFill>
                  <a:schemeClr val="bg1"/>
                </a:solidFill>
              </a:rPr>
              <a:t>Gamze</a:t>
            </a:r>
            <a:r>
              <a:rPr lang="en-US" sz="1200" dirty="0" smtClean="0">
                <a:solidFill>
                  <a:schemeClr val="bg1"/>
                </a:solidFill>
              </a:rPr>
              <a:t> </a:t>
            </a:r>
            <a:r>
              <a:rPr lang="en-US" sz="1200" dirty="0" err="1" smtClean="0">
                <a:solidFill>
                  <a:schemeClr val="bg1"/>
                </a:solidFill>
              </a:rPr>
              <a:t>Urgüven</a:t>
            </a:r>
            <a:r>
              <a:rPr lang="en-US" sz="1200" dirty="0" smtClean="0">
                <a:solidFill>
                  <a:schemeClr val="bg1"/>
                </a:solidFill>
              </a:rPr>
              <a:t>. Ad </a:t>
            </a:r>
            <a:r>
              <a:rPr lang="en-US" sz="1200" dirty="0" err="1" smtClean="0">
                <a:solidFill>
                  <a:schemeClr val="bg1"/>
                </a:solidFill>
              </a:rPr>
              <a:t>Vitam</a:t>
            </a:r>
            <a:r>
              <a:rPr lang="en-US" sz="1200" dirty="0" smtClean="0">
                <a:solidFill>
                  <a:schemeClr val="bg1"/>
                </a:solidFill>
              </a:rPr>
              <a:t> Distribution, 2015. Film</a:t>
            </a:r>
            <a:endParaRPr lang="en-US" sz="1200" dirty="0">
              <a:solidFill>
                <a:schemeClr val="bg1"/>
              </a:solidFill>
            </a:endParaRPr>
          </a:p>
        </p:txBody>
      </p:sp>
      <p:sp>
        <p:nvSpPr>
          <p:cNvPr id="14" name="TextBox 13"/>
          <p:cNvSpPr txBox="1"/>
          <p:nvPr/>
        </p:nvSpPr>
        <p:spPr>
          <a:xfrm>
            <a:off x="8610600" y="2890727"/>
            <a:ext cx="2948320" cy="646331"/>
          </a:xfrm>
          <a:prstGeom prst="rect">
            <a:avLst/>
          </a:prstGeom>
          <a:noFill/>
        </p:spPr>
        <p:txBody>
          <a:bodyPr wrap="square" rtlCol="0">
            <a:spAutoFit/>
          </a:bodyPr>
          <a:lstStyle/>
          <a:p>
            <a:r>
              <a:rPr lang="en-US" sz="1200" i="1" dirty="0" smtClean="0">
                <a:solidFill>
                  <a:schemeClr val="bg1"/>
                </a:solidFill>
              </a:rPr>
              <a:t>Water Lilies (Naissance des </a:t>
            </a:r>
            <a:r>
              <a:rPr lang="en-US" sz="1200" i="1" dirty="0" err="1">
                <a:solidFill>
                  <a:schemeClr val="bg1"/>
                </a:solidFill>
              </a:rPr>
              <a:t>P</a:t>
            </a:r>
            <a:r>
              <a:rPr lang="en-US" sz="1200" i="1" dirty="0" err="1" smtClean="0">
                <a:solidFill>
                  <a:schemeClr val="bg1"/>
                </a:solidFill>
              </a:rPr>
              <a:t>ieuvres</a:t>
            </a:r>
            <a:r>
              <a:rPr lang="en-US" sz="1200" i="1" dirty="0" smtClean="0">
                <a:solidFill>
                  <a:schemeClr val="bg1"/>
                </a:solidFill>
              </a:rPr>
              <a:t>)</a:t>
            </a:r>
            <a:r>
              <a:rPr lang="en-US" sz="1200" dirty="0" smtClean="0">
                <a:solidFill>
                  <a:schemeClr val="bg1"/>
                </a:solidFill>
              </a:rPr>
              <a:t>. Director. Céline </a:t>
            </a:r>
            <a:r>
              <a:rPr lang="en-US" sz="1200" dirty="0" err="1" smtClean="0">
                <a:solidFill>
                  <a:schemeClr val="bg1"/>
                </a:solidFill>
              </a:rPr>
              <a:t>Sciamma</a:t>
            </a:r>
            <a:r>
              <a:rPr lang="en-US" sz="1200" dirty="0" smtClean="0">
                <a:solidFill>
                  <a:schemeClr val="bg1"/>
                </a:solidFill>
              </a:rPr>
              <a:t>. Haut et Court, 2007. Film</a:t>
            </a:r>
            <a:endParaRPr lang="en-US" sz="1200" dirty="0">
              <a:solidFill>
                <a:schemeClr val="bg1"/>
              </a:solidFill>
            </a:endParaRPr>
          </a:p>
        </p:txBody>
      </p:sp>
      <p:sp>
        <p:nvSpPr>
          <p:cNvPr id="16" name="TextBox 15"/>
          <p:cNvSpPr txBox="1"/>
          <p:nvPr/>
        </p:nvSpPr>
        <p:spPr>
          <a:xfrm>
            <a:off x="3041441" y="6366416"/>
            <a:ext cx="2886529" cy="461665"/>
          </a:xfrm>
          <a:prstGeom prst="rect">
            <a:avLst/>
          </a:prstGeom>
          <a:noFill/>
        </p:spPr>
        <p:txBody>
          <a:bodyPr wrap="square" rtlCol="0">
            <a:spAutoFit/>
          </a:bodyPr>
          <a:lstStyle/>
          <a:p>
            <a:r>
              <a:rPr lang="en-US" sz="1200" i="1" dirty="0" smtClean="0">
                <a:solidFill>
                  <a:schemeClr val="bg1"/>
                </a:solidFill>
              </a:rPr>
              <a:t>Mustang</a:t>
            </a:r>
            <a:r>
              <a:rPr lang="en-US" sz="1200" dirty="0" smtClean="0">
                <a:solidFill>
                  <a:schemeClr val="bg1"/>
                </a:solidFill>
              </a:rPr>
              <a:t>. Director. </a:t>
            </a:r>
            <a:r>
              <a:rPr lang="en-US" sz="1200" dirty="0" err="1" smtClean="0">
                <a:solidFill>
                  <a:schemeClr val="bg1"/>
                </a:solidFill>
              </a:rPr>
              <a:t>Deniz</a:t>
            </a:r>
            <a:r>
              <a:rPr lang="en-US" sz="1200" dirty="0" smtClean="0">
                <a:solidFill>
                  <a:schemeClr val="bg1"/>
                </a:solidFill>
              </a:rPr>
              <a:t> </a:t>
            </a:r>
            <a:r>
              <a:rPr lang="en-US" sz="1200" dirty="0" err="1" smtClean="0">
                <a:solidFill>
                  <a:schemeClr val="bg1"/>
                </a:solidFill>
              </a:rPr>
              <a:t>Gamze</a:t>
            </a:r>
            <a:r>
              <a:rPr lang="en-US" sz="1200" dirty="0" smtClean="0">
                <a:solidFill>
                  <a:schemeClr val="bg1"/>
                </a:solidFill>
              </a:rPr>
              <a:t> </a:t>
            </a:r>
            <a:r>
              <a:rPr lang="en-US" sz="1200" dirty="0" err="1" smtClean="0">
                <a:solidFill>
                  <a:schemeClr val="bg1"/>
                </a:solidFill>
              </a:rPr>
              <a:t>Urgüven</a:t>
            </a:r>
            <a:r>
              <a:rPr lang="en-US" sz="1200" dirty="0" smtClean="0">
                <a:solidFill>
                  <a:schemeClr val="bg1"/>
                </a:solidFill>
              </a:rPr>
              <a:t>. Ad </a:t>
            </a:r>
            <a:r>
              <a:rPr lang="en-US" sz="1200" dirty="0" err="1" smtClean="0">
                <a:solidFill>
                  <a:schemeClr val="bg1"/>
                </a:solidFill>
              </a:rPr>
              <a:t>Vitam</a:t>
            </a:r>
            <a:r>
              <a:rPr lang="en-US" sz="1200" dirty="0" smtClean="0">
                <a:solidFill>
                  <a:schemeClr val="bg1"/>
                </a:solidFill>
              </a:rPr>
              <a:t> Distribution, 2015. Film</a:t>
            </a:r>
            <a:endParaRPr lang="en-US" sz="1200" dirty="0">
              <a:solidFill>
                <a:schemeClr val="bg1"/>
              </a:solidFill>
            </a:endParaRPr>
          </a:p>
        </p:txBody>
      </p:sp>
      <p:sp>
        <p:nvSpPr>
          <p:cNvPr id="18" name="TextBox 17"/>
          <p:cNvSpPr txBox="1"/>
          <p:nvPr/>
        </p:nvSpPr>
        <p:spPr>
          <a:xfrm>
            <a:off x="8716492" y="5950918"/>
            <a:ext cx="2320314" cy="830997"/>
          </a:xfrm>
          <a:prstGeom prst="rect">
            <a:avLst/>
          </a:prstGeom>
          <a:noFill/>
        </p:spPr>
        <p:txBody>
          <a:bodyPr wrap="square" rtlCol="0">
            <a:spAutoFit/>
          </a:bodyPr>
          <a:lstStyle/>
          <a:p>
            <a:r>
              <a:rPr lang="en-US" sz="1200" i="1" dirty="0" smtClean="0">
                <a:solidFill>
                  <a:schemeClr val="bg1"/>
                </a:solidFill>
              </a:rPr>
              <a:t>Water Lilies (Naissance des </a:t>
            </a:r>
            <a:r>
              <a:rPr lang="en-US" sz="1200" i="1" dirty="0" err="1">
                <a:solidFill>
                  <a:schemeClr val="bg1"/>
                </a:solidFill>
              </a:rPr>
              <a:t>P</a:t>
            </a:r>
            <a:r>
              <a:rPr lang="en-US" sz="1200" i="1" dirty="0" err="1" smtClean="0">
                <a:solidFill>
                  <a:schemeClr val="bg1"/>
                </a:solidFill>
              </a:rPr>
              <a:t>ieuvres</a:t>
            </a:r>
            <a:r>
              <a:rPr lang="en-US" sz="1200" i="1" dirty="0" smtClean="0">
                <a:solidFill>
                  <a:schemeClr val="bg1"/>
                </a:solidFill>
              </a:rPr>
              <a:t>)</a:t>
            </a:r>
            <a:r>
              <a:rPr lang="en-US" sz="1200" dirty="0" smtClean="0">
                <a:solidFill>
                  <a:schemeClr val="bg1"/>
                </a:solidFill>
              </a:rPr>
              <a:t>. Director. Céline </a:t>
            </a:r>
            <a:r>
              <a:rPr lang="en-US" sz="1200" dirty="0" err="1" smtClean="0">
                <a:solidFill>
                  <a:schemeClr val="bg1"/>
                </a:solidFill>
              </a:rPr>
              <a:t>Sciamma</a:t>
            </a:r>
            <a:r>
              <a:rPr lang="en-US" sz="1200" dirty="0" smtClean="0">
                <a:solidFill>
                  <a:schemeClr val="bg1"/>
                </a:solidFill>
              </a:rPr>
              <a:t>. Haut et Court, 2007. Film</a:t>
            </a:r>
            <a:endParaRPr lang="en-US" sz="1200" dirty="0">
              <a:solidFill>
                <a:schemeClr val="bg1"/>
              </a:solidFill>
            </a:endParaRPr>
          </a:p>
        </p:txBody>
      </p:sp>
      <p:sp>
        <p:nvSpPr>
          <p:cNvPr id="19" name="TextBox 18"/>
          <p:cNvSpPr txBox="1"/>
          <p:nvPr/>
        </p:nvSpPr>
        <p:spPr>
          <a:xfrm>
            <a:off x="510686" y="6233767"/>
            <a:ext cx="2384109" cy="646331"/>
          </a:xfrm>
          <a:prstGeom prst="rect">
            <a:avLst/>
          </a:prstGeom>
          <a:noFill/>
        </p:spPr>
        <p:txBody>
          <a:bodyPr wrap="square" rtlCol="0">
            <a:spAutoFit/>
          </a:bodyPr>
          <a:lstStyle/>
          <a:p>
            <a:r>
              <a:rPr lang="en-US" sz="1200" i="1" dirty="0">
                <a:solidFill>
                  <a:schemeClr val="bg1"/>
                </a:solidFill>
              </a:rPr>
              <a:t>Available URL: http://</a:t>
            </a:r>
            <a:r>
              <a:rPr lang="en-US" sz="1200" i="1" dirty="0" err="1">
                <a:solidFill>
                  <a:schemeClr val="bg1"/>
                </a:solidFill>
              </a:rPr>
              <a:t>www.tfaforms.com</a:t>
            </a:r>
            <a:r>
              <a:rPr lang="en-US" sz="1200" i="1" dirty="0">
                <a:solidFill>
                  <a:schemeClr val="bg1"/>
                </a:solidFill>
              </a:rPr>
              <a:t>/forms/</a:t>
            </a:r>
            <a:r>
              <a:rPr lang="en-US" sz="1200" i="1" dirty="0" err="1">
                <a:solidFill>
                  <a:schemeClr val="bg1"/>
                </a:solidFill>
              </a:rPr>
              <a:t>get_image</a:t>
            </a:r>
            <a:r>
              <a:rPr lang="en-US" sz="1200" i="1" dirty="0">
                <a:solidFill>
                  <a:schemeClr val="bg1"/>
                </a:solidFill>
              </a:rPr>
              <a:t>/136268/</a:t>
            </a:r>
            <a:r>
              <a:rPr lang="en-US" sz="1200" i="1" dirty="0" err="1">
                <a:solidFill>
                  <a:schemeClr val="bg1"/>
                </a:solidFill>
              </a:rPr>
              <a:t>coach_demo.jpg</a:t>
            </a:r>
            <a:endParaRPr lang="en-US" sz="1200" dirty="0">
              <a:solidFill>
                <a:schemeClr val="bg1"/>
              </a:solidFill>
            </a:endParaRPr>
          </a:p>
        </p:txBody>
      </p:sp>
      <p:sp>
        <p:nvSpPr>
          <p:cNvPr id="20" name="TextBox 19"/>
          <p:cNvSpPr txBox="1"/>
          <p:nvPr/>
        </p:nvSpPr>
        <p:spPr>
          <a:xfrm>
            <a:off x="533893" y="3241934"/>
            <a:ext cx="1945908" cy="646331"/>
          </a:xfrm>
          <a:prstGeom prst="rect">
            <a:avLst/>
          </a:prstGeom>
          <a:noFill/>
        </p:spPr>
        <p:txBody>
          <a:bodyPr wrap="square" rtlCol="0">
            <a:spAutoFit/>
          </a:bodyPr>
          <a:lstStyle/>
          <a:p>
            <a:r>
              <a:rPr lang="en-US" sz="1200" i="1" dirty="0" smtClean="0">
                <a:solidFill>
                  <a:schemeClr val="bg1"/>
                </a:solidFill>
              </a:rPr>
              <a:t>Breathe (Respire)</a:t>
            </a:r>
            <a:r>
              <a:rPr lang="en-US" sz="1200" dirty="0" smtClean="0">
                <a:solidFill>
                  <a:schemeClr val="bg1"/>
                </a:solidFill>
              </a:rPr>
              <a:t>. Director. </a:t>
            </a:r>
            <a:r>
              <a:rPr lang="en-US" sz="1200" dirty="0" err="1" smtClean="0">
                <a:solidFill>
                  <a:schemeClr val="bg1"/>
                </a:solidFill>
              </a:rPr>
              <a:t>Mélanie</a:t>
            </a:r>
            <a:r>
              <a:rPr lang="en-US" sz="1200" dirty="0" smtClean="0">
                <a:solidFill>
                  <a:schemeClr val="bg1"/>
                </a:solidFill>
              </a:rPr>
              <a:t> Laurent. Film Movement, 2014. Film</a:t>
            </a:r>
            <a:endParaRPr lang="en-US" sz="1200" dirty="0">
              <a:solidFill>
                <a:schemeClr val="bg1"/>
              </a:solidFill>
            </a:endParaRPr>
          </a:p>
        </p:txBody>
      </p:sp>
      <p:sp>
        <p:nvSpPr>
          <p:cNvPr id="21" name="TextBox 20"/>
          <p:cNvSpPr txBox="1"/>
          <p:nvPr/>
        </p:nvSpPr>
        <p:spPr>
          <a:xfrm>
            <a:off x="3041441" y="4575974"/>
            <a:ext cx="2725596" cy="461665"/>
          </a:xfrm>
          <a:prstGeom prst="rect">
            <a:avLst/>
          </a:prstGeom>
          <a:noFill/>
        </p:spPr>
        <p:txBody>
          <a:bodyPr wrap="square" rtlCol="0">
            <a:spAutoFit/>
          </a:bodyPr>
          <a:lstStyle/>
          <a:p>
            <a:r>
              <a:rPr lang="en-US" sz="1200" i="1" dirty="0" smtClean="0">
                <a:solidFill>
                  <a:schemeClr val="bg1"/>
                </a:solidFill>
              </a:rPr>
              <a:t>Breathe (Respire)</a:t>
            </a:r>
            <a:r>
              <a:rPr lang="en-US" sz="1200" dirty="0" smtClean="0">
                <a:solidFill>
                  <a:schemeClr val="bg1"/>
                </a:solidFill>
              </a:rPr>
              <a:t>. Director. </a:t>
            </a:r>
            <a:r>
              <a:rPr lang="en-US" sz="1200" dirty="0" err="1" smtClean="0">
                <a:solidFill>
                  <a:schemeClr val="bg1"/>
                </a:solidFill>
              </a:rPr>
              <a:t>Mélanie</a:t>
            </a:r>
            <a:r>
              <a:rPr lang="en-US" sz="1200" dirty="0" smtClean="0">
                <a:solidFill>
                  <a:schemeClr val="bg1"/>
                </a:solidFill>
              </a:rPr>
              <a:t> Laurent. Film Movement, 2014. Film</a:t>
            </a:r>
            <a:endParaRPr lang="en-US" sz="1200" dirty="0">
              <a:solidFill>
                <a:schemeClr val="bg1"/>
              </a:solidFill>
            </a:endParaRPr>
          </a:p>
        </p:txBody>
      </p:sp>
      <p:sp>
        <p:nvSpPr>
          <p:cNvPr id="23" name="TextBox 22"/>
          <p:cNvSpPr txBox="1"/>
          <p:nvPr/>
        </p:nvSpPr>
        <p:spPr>
          <a:xfrm>
            <a:off x="6420754" y="6180889"/>
            <a:ext cx="2002446" cy="646331"/>
          </a:xfrm>
          <a:prstGeom prst="rect">
            <a:avLst/>
          </a:prstGeom>
          <a:noFill/>
        </p:spPr>
        <p:txBody>
          <a:bodyPr wrap="square" rtlCol="0">
            <a:spAutoFit/>
          </a:bodyPr>
          <a:lstStyle/>
          <a:p>
            <a:r>
              <a:rPr lang="en-US" sz="1200" i="1" dirty="0" smtClean="0">
                <a:solidFill>
                  <a:schemeClr val="bg1"/>
                </a:solidFill>
              </a:rPr>
              <a:t>Breathe (Respire)</a:t>
            </a:r>
            <a:r>
              <a:rPr lang="en-US" sz="1200" dirty="0" smtClean="0">
                <a:solidFill>
                  <a:schemeClr val="bg1"/>
                </a:solidFill>
              </a:rPr>
              <a:t>. Director. </a:t>
            </a:r>
            <a:r>
              <a:rPr lang="en-US" sz="1200" dirty="0" err="1" smtClean="0">
                <a:solidFill>
                  <a:schemeClr val="bg1"/>
                </a:solidFill>
              </a:rPr>
              <a:t>Mélanie</a:t>
            </a:r>
            <a:r>
              <a:rPr lang="en-US" sz="1200" dirty="0" smtClean="0">
                <a:solidFill>
                  <a:schemeClr val="bg1"/>
                </a:solidFill>
              </a:rPr>
              <a:t> Laurent. Film Movement, 2014. Film</a:t>
            </a:r>
            <a:endParaRPr lang="en-US" sz="1200" dirty="0">
              <a:solidFill>
                <a:schemeClr val="bg1"/>
              </a:solidFill>
            </a:endParaRPr>
          </a:p>
        </p:txBody>
      </p:sp>
      <p:sp>
        <p:nvSpPr>
          <p:cNvPr id="3" name="Slide Number Placeholder 2"/>
          <p:cNvSpPr>
            <a:spLocks noGrp="1"/>
          </p:cNvSpPr>
          <p:nvPr>
            <p:ph type="sldNum" sz="quarter" idx="12"/>
          </p:nvPr>
        </p:nvSpPr>
        <p:spPr/>
        <p:txBody>
          <a:bodyPr/>
          <a:lstStyle/>
          <a:p>
            <a:r>
              <a:rPr lang="en-US" dirty="0" smtClean="0"/>
              <a:t>40</a:t>
            </a:r>
            <a:endParaRPr lang="en-US" dirty="0"/>
          </a:p>
        </p:txBody>
      </p:sp>
    </p:spTree>
    <p:extLst>
      <p:ext uri="{BB962C8B-B14F-4D97-AF65-F5344CB8AC3E}">
        <p14:creationId xmlns:p14="http://schemas.microsoft.com/office/powerpoint/2010/main" val="85170564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TextBox 10"/>
          <p:cNvSpPr txBox="1"/>
          <p:nvPr/>
        </p:nvSpPr>
        <p:spPr>
          <a:xfrm>
            <a:off x="668304" y="992588"/>
            <a:ext cx="10855391" cy="6186309"/>
          </a:xfrm>
          <a:prstGeom prst="rect">
            <a:avLst/>
          </a:prstGeom>
          <a:noFill/>
        </p:spPr>
        <p:txBody>
          <a:bodyPr wrap="square" rtlCol="0">
            <a:spAutoFit/>
          </a:bodyPr>
          <a:lstStyle/>
          <a:p>
            <a:pPr algn="just"/>
            <a:r>
              <a:rPr lang="en-US" sz="2200" dirty="0" smtClean="0">
                <a:solidFill>
                  <a:schemeClr val="bg1"/>
                </a:solidFill>
                <a:latin typeface="Calibri" charset="0"/>
                <a:ea typeface="Calibri" charset="0"/>
                <a:cs typeface="Calibri" charset="0"/>
              </a:rPr>
              <a:t>Like my reference films </a:t>
            </a:r>
            <a:r>
              <a:rPr lang="mr-IN" sz="2200" dirty="0" smtClean="0">
                <a:solidFill>
                  <a:schemeClr val="bg1"/>
                </a:solidFill>
                <a:latin typeface="Calibri" charset="0"/>
                <a:ea typeface="Calibri" charset="0"/>
                <a:cs typeface="Calibri" charset="0"/>
              </a:rPr>
              <a:t>–</a:t>
            </a:r>
            <a:r>
              <a:rPr lang="en-US" sz="2200" dirty="0" smtClean="0">
                <a:solidFill>
                  <a:schemeClr val="bg1"/>
                </a:solidFill>
                <a:latin typeface="Calibri" charset="0"/>
                <a:ea typeface="Calibri" charset="0"/>
                <a:cs typeface="Calibri" charset="0"/>
              </a:rPr>
              <a:t> </a:t>
            </a:r>
            <a:r>
              <a:rPr lang="en-US" sz="2200" i="1" dirty="0" smtClean="0">
                <a:solidFill>
                  <a:schemeClr val="bg1"/>
                </a:solidFill>
                <a:latin typeface="Calibri" charset="0"/>
                <a:ea typeface="Calibri" charset="0"/>
                <a:cs typeface="Calibri" charset="0"/>
              </a:rPr>
              <a:t>Friday Night Lights </a:t>
            </a:r>
            <a:r>
              <a:rPr lang="en-US" sz="2200" dirty="0" smtClean="0">
                <a:solidFill>
                  <a:schemeClr val="bg1"/>
                </a:solidFill>
                <a:latin typeface="Calibri" charset="0"/>
                <a:ea typeface="Calibri" charset="0"/>
                <a:cs typeface="Calibri" charset="0"/>
              </a:rPr>
              <a:t>(2006-2011) and </a:t>
            </a:r>
            <a:r>
              <a:rPr lang="en-US" sz="2200" i="1" dirty="0" smtClean="0">
                <a:solidFill>
                  <a:schemeClr val="bg1"/>
                </a:solidFill>
                <a:latin typeface="Calibri" charset="0"/>
                <a:ea typeface="Calibri" charset="0"/>
                <a:cs typeface="Calibri" charset="0"/>
              </a:rPr>
              <a:t>Kids </a:t>
            </a:r>
            <a:r>
              <a:rPr lang="en-US" sz="2200" dirty="0" smtClean="0">
                <a:solidFill>
                  <a:schemeClr val="bg1"/>
                </a:solidFill>
                <a:latin typeface="Calibri" charset="0"/>
                <a:ea typeface="Calibri" charset="0"/>
                <a:cs typeface="Calibri" charset="0"/>
              </a:rPr>
              <a:t>(1995) </a:t>
            </a:r>
            <a:r>
              <a:rPr lang="mr-IN" sz="2200" dirty="0" smtClean="0">
                <a:solidFill>
                  <a:schemeClr val="bg1"/>
                </a:solidFill>
                <a:latin typeface="Calibri" charset="0"/>
                <a:ea typeface="Calibri" charset="0"/>
                <a:cs typeface="Calibri" charset="0"/>
              </a:rPr>
              <a:t>–</a:t>
            </a:r>
            <a:r>
              <a:rPr lang="en-GB" sz="2200" dirty="0" smtClean="0">
                <a:solidFill>
                  <a:schemeClr val="bg1"/>
                </a:solidFill>
                <a:latin typeface="Calibri" charset="0"/>
                <a:ea typeface="Calibri" charset="0"/>
                <a:cs typeface="Calibri" charset="0"/>
              </a:rPr>
              <a:t> I intend to</a:t>
            </a:r>
            <a:r>
              <a:rPr lang="en-US" sz="2200" dirty="0" smtClean="0">
                <a:solidFill>
                  <a:schemeClr val="bg1"/>
                </a:solidFill>
                <a:latin typeface="Calibri" charset="0"/>
                <a:ea typeface="Calibri" charset="0"/>
                <a:cs typeface="Calibri" charset="0"/>
              </a:rPr>
              <a:t> capture a hand-held shooting style, something </a:t>
            </a:r>
            <a:r>
              <a:rPr lang="en-ZA" sz="2200" dirty="0" smtClean="0">
                <a:solidFill>
                  <a:schemeClr val="bg1"/>
                </a:solidFill>
                <a:latin typeface="Calibri" charset="0"/>
                <a:ea typeface="Calibri" charset="0"/>
                <a:cs typeface="Calibri" charset="0"/>
              </a:rPr>
              <a:t>akin </a:t>
            </a:r>
            <a:r>
              <a:rPr lang="en-ZA" sz="2200" dirty="0">
                <a:solidFill>
                  <a:schemeClr val="bg1"/>
                </a:solidFill>
                <a:latin typeface="Calibri" charset="0"/>
                <a:ea typeface="Calibri" charset="0"/>
                <a:cs typeface="Calibri" charset="0"/>
              </a:rPr>
              <a:t>to </a:t>
            </a:r>
            <a:r>
              <a:rPr lang="en-ZA" sz="2200" dirty="0" smtClean="0">
                <a:solidFill>
                  <a:schemeClr val="bg1"/>
                </a:solidFill>
                <a:latin typeface="Calibri" charset="0"/>
                <a:ea typeface="Calibri" charset="0"/>
                <a:cs typeface="Calibri" charset="0"/>
              </a:rPr>
              <a:t>documentary </a:t>
            </a:r>
            <a:r>
              <a:rPr lang="en-ZA" sz="2200" dirty="0">
                <a:solidFill>
                  <a:schemeClr val="bg1"/>
                </a:solidFill>
                <a:latin typeface="Calibri" charset="0"/>
                <a:ea typeface="Calibri" charset="0"/>
                <a:cs typeface="Calibri" charset="0"/>
              </a:rPr>
              <a:t>realism. As such, in composing the shots, each frame should look and feel like </a:t>
            </a:r>
            <a:r>
              <a:rPr lang="en-ZA" sz="2200" dirty="0" smtClean="0">
                <a:solidFill>
                  <a:schemeClr val="bg1"/>
                </a:solidFill>
                <a:latin typeface="Calibri" charset="0"/>
                <a:ea typeface="Calibri" charset="0"/>
                <a:cs typeface="Calibri" charset="0"/>
              </a:rPr>
              <a:t>it</a:t>
            </a:r>
            <a:r>
              <a:rPr lang="en-ZA" sz="2200" dirty="0">
                <a:solidFill>
                  <a:schemeClr val="bg1"/>
                </a:solidFill>
                <a:latin typeface="Calibri" charset="0"/>
                <a:ea typeface="Calibri" charset="0"/>
                <a:cs typeface="Calibri" charset="0"/>
              </a:rPr>
              <a:t> </a:t>
            </a:r>
            <a:r>
              <a:rPr lang="en-ZA" sz="2200" dirty="0" smtClean="0">
                <a:solidFill>
                  <a:schemeClr val="bg1"/>
                </a:solidFill>
                <a:latin typeface="Calibri" charset="0"/>
                <a:ea typeface="Calibri" charset="0"/>
                <a:cs typeface="Calibri" charset="0"/>
              </a:rPr>
              <a:t>is </a:t>
            </a:r>
            <a:r>
              <a:rPr lang="en-ZA" sz="2200" dirty="0">
                <a:solidFill>
                  <a:schemeClr val="bg1"/>
                </a:solidFill>
                <a:latin typeface="Calibri" charset="0"/>
                <a:ea typeface="Calibri" charset="0"/>
                <a:cs typeface="Calibri" charset="0"/>
              </a:rPr>
              <a:t>happening in real </a:t>
            </a:r>
            <a:r>
              <a:rPr lang="en-ZA" sz="2200" dirty="0" smtClean="0">
                <a:solidFill>
                  <a:schemeClr val="bg1"/>
                </a:solidFill>
                <a:latin typeface="Calibri" charset="0"/>
                <a:ea typeface="Calibri" charset="0"/>
                <a:cs typeface="Calibri" charset="0"/>
              </a:rPr>
              <a:t>time</a:t>
            </a:r>
            <a:r>
              <a:rPr lang="en-US" sz="2200" dirty="0">
                <a:solidFill>
                  <a:schemeClr val="bg1"/>
                </a:solidFill>
                <a:latin typeface="Calibri" charset="0"/>
                <a:ea typeface="Calibri" charset="0"/>
                <a:cs typeface="Calibri" charset="0"/>
              </a:rPr>
              <a:t>,</a:t>
            </a:r>
            <a:r>
              <a:rPr lang="en-US" sz="2200" dirty="0" smtClean="0">
                <a:solidFill>
                  <a:schemeClr val="bg1"/>
                </a:solidFill>
                <a:latin typeface="Calibri" charset="0"/>
                <a:ea typeface="Calibri" charset="0"/>
                <a:cs typeface="Calibri" charset="0"/>
              </a:rPr>
              <a:t> almost as if we are shooting for </a:t>
            </a:r>
            <a:r>
              <a:rPr lang="en-US" sz="2200" dirty="0">
                <a:solidFill>
                  <a:schemeClr val="bg1"/>
                </a:solidFill>
                <a:latin typeface="Calibri" charset="0"/>
                <a:ea typeface="Calibri" charset="0"/>
                <a:cs typeface="Calibri" charset="0"/>
              </a:rPr>
              <a:t>live </a:t>
            </a:r>
            <a:r>
              <a:rPr lang="en-US" sz="2200" dirty="0" smtClean="0">
                <a:solidFill>
                  <a:schemeClr val="bg1"/>
                </a:solidFill>
                <a:latin typeface="Calibri" charset="0"/>
                <a:ea typeface="Calibri" charset="0"/>
                <a:cs typeface="Calibri" charset="0"/>
              </a:rPr>
              <a:t>television. </a:t>
            </a:r>
          </a:p>
          <a:p>
            <a:pPr algn="just"/>
            <a:endParaRPr lang="en-US" sz="2200" dirty="0" smtClean="0">
              <a:solidFill>
                <a:schemeClr val="bg1"/>
              </a:solidFill>
              <a:latin typeface="Calibri" charset="0"/>
              <a:ea typeface="Calibri" charset="0"/>
              <a:cs typeface="Calibri" charset="0"/>
            </a:endParaRPr>
          </a:p>
          <a:p>
            <a:pPr algn="just"/>
            <a:r>
              <a:rPr lang="en-US" sz="2200" dirty="0" smtClean="0">
                <a:solidFill>
                  <a:schemeClr val="bg1"/>
                </a:solidFill>
                <a:latin typeface="Calibri" charset="0"/>
                <a:ea typeface="Calibri" charset="0"/>
                <a:cs typeface="Calibri" charset="0"/>
              </a:rPr>
              <a:t>I intend on using multiple </a:t>
            </a:r>
            <a:r>
              <a:rPr lang="en-US" sz="2200" dirty="0">
                <a:solidFill>
                  <a:schemeClr val="bg1"/>
                </a:solidFill>
                <a:latin typeface="Calibri" charset="0"/>
                <a:ea typeface="Calibri" charset="0"/>
                <a:cs typeface="Calibri" charset="0"/>
              </a:rPr>
              <a:t>camera angles and </a:t>
            </a:r>
            <a:r>
              <a:rPr lang="en-US" sz="2200" dirty="0" smtClean="0">
                <a:solidFill>
                  <a:schemeClr val="bg1"/>
                </a:solidFill>
                <a:latin typeface="Calibri" charset="0"/>
                <a:ea typeface="Calibri" charset="0"/>
                <a:cs typeface="Calibri" charset="0"/>
              </a:rPr>
              <a:t>set-ups, </a:t>
            </a:r>
            <a:r>
              <a:rPr lang="en-US" sz="2200" dirty="0">
                <a:solidFill>
                  <a:schemeClr val="bg1"/>
                </a:solidFill>
                <a:latin typeface="Calibri" charset="0"/>
                <a:ea typeface="Calibri" charset="0"/>
                <a:cs typeface="Calibri" charset="0"/>
              </a:rPr>
              <a:t>such as medium and medium </a:t>
            </a:r>
            <a:r>
              <a:rPr lang="en-US" sz="2200" dirty="0" smtClean="0">
                <a:solidFill>
                  <a:schemeClr val="bg1"/>
                </a:solidFill>
                <a:latin typeface="Calibri" charset="0"/>
                <a:ea typeface="Calibri" charset="0"/>
                <a:cs typeface="Calibri" charset="0"/>
              </a:rPr>
              <a:t>close-ups, so that I am able to ensure </a:t>
            </a:r>
            <a:r>
              <a:rPr lang="en-US" sz="2200" dirty="0">
                <a:solidFill>
                  <a:schemeClr val="bg1"/>
                </a:solidFill>
                <a:latin typeface="Calibri" charset="0"/>
                <a:ea typeface="Calibri" charset="0"/>
                <a:cs typeface="Calibri" charset="0"/>
              </a:rPr>
              <a:t>a variation of shot size </a:t>
            </a:r>
            <a:r>
              <a:rPr lang="en-US" sz="2200" dirty="0" smtClean="0">
                <a:solidFill>
                  <a:schemeClr val="bg1"/>
                </a:solidFill>
                <a:latin typeface="Calibri" charset="0"/>
                <a:ea typeface="Calibri" charset="0"/>
                <a:cs typeface="Calibri" charset="0"/>
              </a:rPr>
              <a:t>in order to </a:t>
            </a:r>
            <a:r>
              <a:rPr lang="en-US" sz="2200" dirty="0">
                <a:solidFill>
                  <a:schemeClr val="bg1"/>
                </a:solidFill>
                <a:latin typeface="Calibri" charset="0"/>
                <a:ea typeface="Calibri" charset="0"/>
                <a:cs typeface="Calibri" charset="0"/>
              </a:rPr>
              <a:t>control </a:t>
            </a:r>
            <a:r>
              <a:rPr lang="en-US" sz="2200" dirty="0" smtClean="0">
                <a:solidFill>
                  <a:schemeClr val="bg1"/>
                </a:solidFill>
                <a:latin typeface="Calibri" charset="0"/>
                <a:ea typeface="Calibri" charset="0"/>
                <a:cs typeface="Calibri" charset="0"/>
              </a:rPr>
              <a:t>the audience’s empathy </a:t>
            </a:r>
            <a:r>
              <a:rPr lang="en-US" sz="2200" dirty="0">
                <a:solidFill>
                  <a:schemeClr val="bg1"/>
                </a:solidFill>
                <a:latin typeface="Calibri" charset="0"/>
                <a:ea typeface="Calibri" charset="0"/>
                <a:cs typeface="Calibri" charset="0"/>
              </a:rPr>
              <a:t>for the characters. The shooting style will also lend itself to using the zoom and jumping the 180-degree line of sight for specific dramatic </a:t>
            </a:r>
            <a:r>
              <a:rPr lang="en-US" sz="2200" dirty="0" smtClean="0">
                <a:solidFill>
                  <a:schemeClr val="bg1"/>
                </a:solidFill>
                <a:latin typeface="Calibri" charset="0"/>
                <a:ea typeface="Calibri" charset="0"/>
                <a:cs typeface="Calibri" charset="0"/>
              </a:rPr>
              <a:t>effect in order to de-stabilize a </a:t>
            </a:r>
            <a:r>
              <a:rPr lang="en-US" sz="2200" dirty="0">
                <a:solidFill>
                  <a:schemeClr val="bg1"/>
                </a:solidFill>
                <a:latin typeface="Calibri" charset="0"/>
                <a:ea typeface="Calibri" charset="0"/>
                <a:cs typeface="Calibri" charset="0"/>
              </a:rPr>
              <a:t>scene at particular </a:t>
            </a:r>
            <a:r>
              <a:rPr lang="en-US" sz="2200" dirty="0" smtClean="0">
                <a:solidFill>
                  <a:schemeClr val="bg1"/>
                </a:solidFill>
                <a:latin typeface="Calibri" charset="0"/>
                <a:ea typeface="Calibri" charset="0"/>
                <a:cs typeface="Calibri" charset="0"/>
              </a:rPr>
              <a:t>times.</a:t>
            </a:r>
            <a:r>
              <a:rPr lang="en-ZA" sz="2200" dirty="0">
                <a:solidFill>
                  <a:schemeClr val="bg1"/>
                </a:solidFill>
                <a:latin typeface="Calibri" charset="0"/>
                <a:ea typeface="Calibri" charset="0"/>
                <a:cs typeface="Calibri" charset="0"/>
              </a:rPr>
              <a:t> </a:t>
            </a:r>
            <a:r>
              <a:rPr lang="en-ZA" sz="2200" dirty="0" smtClean="0">
                <a:solidFill>
                  <a:schemeClr val="bg1"/>
                </a:solidFill>
                <a:latin typeface="Calibri" charset="0"/>
                <a:ea typeface="Calibri" charset="0"/>
                <a:cs typeface="Calibri" charset="0"/>
              </a:rPr>
              <a:t>It is </a:t>
            </a:r>
            <a:r>
              <a:rPr lang="en-ZA" sz="2200" dirty="0">
                <a:solidFill>
                  <a:schemeClr val="bg1"/>
                </a:solidFill>
                <a:latin typeface="Calibri" charset="0"/>
                <a:ea typeface="Calibri" charset="0"/>
                <a:cs typeface="Calibri" charset="0"/>
              </a:rPr>
              <a:t>also important to note that the camera will constantly be moving and following the characters allowing them the opportunity and freedom to let the scene happen organically. </a:t>
            </a:r>
            <a:endParaRPr lang="en-ZA" sz="2200" dirty="0" smtClean="0">
              <a:solidFill>
                <a:schemeClr val="bg1"/>
              </a:solidFill>
              <a:latin typeface="Calibri" charset="0"/>
              <a:ea typeface="Calibri" charset="0"/>
              <a:cs typeface="Calibri" charset="0"/>
            </a:endParaRPr>
          </a:p>
          <a:p>
            <a:pPr algn="just"/>
            <a:endParaRPr lang="en-ZA" sz="2200" dirty="0">
              <a:solidFill>
                <a:schemeClr val="bg1"/>
              </a:solidFill>
              <a:latin typeface="Calibri" charset="0"/>
              <a:ea typeface="Calibri" charset="0"/>
              <a:cs typeface="Calibri" charset="0"/>
            </a:endParaRPr>
          </a:p>
          <a:p>
            <a:pPr algn="just"/>
            <a:r>
              <a:rPr lang="en-ZA" sz="2200" dirty="0">
                <a:solidFill>
                  <a:schemeClr val="bg1"/>
                </a:solidFill>
                <a:latin typeface="Calibri" charset="0"/>
                <a:ea typeface="Calibri" charset="0"/>
                <a:cs typeface="Calibri" charset="0"/>
              </a:rPr>
              <a:t>Given the documentary realism I intend to shoot for, </a:t>
            </a:r>
            <a:r>
              <a:rPr lang="en-US" sz="2200" dirty="0">
                <a:solidFill>
                  <a:schemeClr val="bg1"/>
                </a:solidFill>
                <a:latin typeface="Calibri" charset="0"/>
                <a:ea typeface="Calibri" charset="0"/>
                <a:cs typeface="Calibri" charset="0"/>
              </a:rPr>
              <a:t>I am opting for the use of natural/ambient, motivated and practical lighting sources as opposed to using extra lights that I believe would diminish the quality and realism of the shot. Additional lighting will only be used to purely compliment what light is readily available. </a:t>
            </a:r>
          </a:p>
          <a:p>
            <a:pPr algn="just"/>
            <a:endParaRPr lang="en-ZA" sz="2200" dirty="0">
              <a:solidFill>
                <a:schemeClr val="bg1"/>
              </a:solidFill>
              <a:latin typeface="Calibri" charset="0"/>
              <a:ea typeface="Calibri" charset="0"/>
              <a:cs typeface="Calibri" charset="0"/>
            </a:endParaRPr>
          </a:p>
        </p:txBody>
      </p:sp>
      <p:sp>
        <p:nvSpPr>
          <p:cNvPr id="9" name="TextBox 8"/>
          <p:cNvSpPr txBox="1"/>
          <p:nvPr/>
        </p:nvSpPr>
        <p:spPr>
          <a:xfrm>
            <a:off x="0" y="313730"/>
            <a:ext cx="12192000" cy="707886"/>
          </a:xfrm>
          <a:prstGeom prst="rect">
            <a:avLst/>
          </a:prstGeom>
          <a:noFill/>
        </p:spPr>
        <p:txBody>
          <a:bodyPr wrap="square" rtlCol="0">
            <a:spAutoFit/>
          </a:bodyPr>
          <a:lstStyle/>
          <a:p>
            <a:pPr algn="ctr"/>
            <a:r>
              <a:rPr lang="en-US" sz="4000" dirty="0">
                <a:solidFill>
                  <a:schemeClr val="bg1"/>
                </a:solidFill>
                <a:ea typeface="Lucida Handwriting" charset="0"/>
                <a:cs typeface="Lucida Handwriting" charset="0"/>
              </a:rPr>
              <a:t>Camera and Lighting </a:t>
            </a:r>
          </a:p>
        </p:txBody>
      </p:sp>
      <p:sp>
        <p:nvSpPr>
          <p:cNvPr id="2" name="Slide Number Placeholder 1"/>
          <p:cNvSpPr>
            <a:spLocks noGrp="1"/>
          </p:cNvSpPr>
          <p:nvPr>
            <p:ph type="sldNum" sz="quarter" idx="12"/>
          </p:nvPr>
        </p:nvSpPr>
        <p:spPr/>
        <p:txBody>
          <a:bodyPr/>
          <a:lstStyle/>
          <a:p>
            <a:r>
              <a:rPr lang="en-US" dirty="0" smtClean="0"/>
              <a:t>41</a:t>
            </a:r>
            <a:endParaRPr lang="en-US" dirty="0"/>
          </a:p>
        </p:txBody>
      </p:sp>
    </p:spTree>
    <p:extLst>
      <p:ext uri="{BB962C8B-B14F-4D97-AF65-F5344CB8AC3E}">
        <p14:creationId xmlns:p14="http://schemas.microsoft.com/office/powerpoint/2010/main" val="40290317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r>
              <a:rPr lang="en-US" dirty="0" smtClean="0"/>
              <a:t>42</a:t>
            </a:r>
            <a:endParaRPr lang="en-US" dirty="0"/>
          </a:p>
        </p:txBody>
      </p:sp>
      <p:sp>
        <p:nvSpPr>
          <p:cNvPr id="7" name="TextBox 6"/>
          <p:cNvSpPr txBox="1"/>
          <p:nvPr/>
        </p:nvSpPr>
        <p:spPr>
          <a:xfrm>
            <a:off x="-2" y="3242898"/>
            <a:ext cx="12191999" cy="461665"/>
          </a:xfrm>
          <a:prstGeom prst="rect">
            <a:avLst/>
          </a:prstGeom>
          <a:noFill/>
        </p:spPr>
        <p:txBody>
          <a:bodyPr wrap="square" rtlCol="0">
            <a:spAutoFit/>
          </a:bodyPr>
          <a:lstStyle/>
          <a:p>
            <a:pPr algn="ctr"/>
            <a:r>
              <a:rPr lang="en-US" sz="2400" b="1" dirty="0" smtClean="0">
                <a:solidFill>
                  <a:schemeClr val="bg1"/>
                </a:solidFill>
                <a:ea typeface="Lucida Handwriting" charset="0"/>
                <a:cs typeface="Lucida Handwriting" charset="0"/>
              </a:rPr>
              <a:t>PLEASE SEE THE VIDEO FILE </a:t>
            </a:r>
            <a:r>
              <a:rPr lang="mr-IN" sz="2400" b="1" dirty="0" smtClean="0">
                <a:solidFill>
                  <a:schemeClr val="bg1"/>
                </a:solidFill>
                <a:ea typeface="Lucida Handwriting" charset="0"/>
                <a:cs typeface="Lucida Handwriting" charset="0"/>
              </a:rPr>
              <a:t>–</a:t>
            </a:r>
            <a:r>
              <a:rPr lang="en-US" sz="2400" b="1" dirty="0" smtClean="0">
                <a:solidFill>
                  <a:schemeClr val="bg1"/>
                </a:solidFill>
                <a:ea typeface="Lucida Handwriting" charset="0"/>
                <a:cs typeface="Lucida Handwriting" charset="0"/>
              </a:rPr>
              <a:t> 3. CAMERA AND LIGHTING REFERENCE</a:t>
            </a:r>
            <a:endParaRPr lang="en-US" sz="2400" dirty="0">
              <a:solidFill>
                <a:schemeClr val="bg1"/>
              </a:solidFill>
              <a:ea typeface="Lucida Handwriting" charset="0"/>
              <a:cs typeface="Lucida Handwriting" charset="0"/>
            </a:endParaRPr>
          </a:p>
        </p:txBody>
      </p:sp>
    </p:spTree>
    <p:extLst>
      <p:ext uri="{BB962C8B-B14F-4D97-AF65-F5344CB8AC3E}">
        <p14:creationId xmlns:p14="http://schemas.microsoft.com/office/powerpoint/2010/main" val="22417089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TextBox 10"/>
          <p:cNvSpPr txBox="1"/>
          <p:nvPr/>
        </p:nvSpPr>
        <p:spPr>
          <a:xfrm>
            <a:off x="668304" y="1249326"/>
            <a:ext cx="10855391" cy="4832092"/>
          </a:xfrm>
          <a:prstGeom prst="rect">
            <a:avLst/>
          </a:prstGeom>
          <a:noFill/>
        </p:spPr>
        <p:txBody>
          <a:bodyPr wrap="square" rtlCol="0">
            <a:spAutoFit/>
          </a:bodyPr>
          <a:lstStyle/>
          <a:p>
            <a:pPr algn="just"/>
            <a:r>
              <a:rPr lang="en-US" sz="2200" dirty="0" smtClean="0">
                <a:solidFill>
                  <a:schemeClr val="bg1"/>
                </a:solidFill>
              </a:rPr>
              <a:t>I intend for the edit to match the hand-held documentary-like shooting style (with multiple camera set-ups) so that I am better able to manipulate </a:t>
            </a:r>
            <a:r>
              <a:rPr lang="en-US" sz="2200" dirty="0">
                <a:solidFill>
                  <a:schemeClr val="bg1"/>
                </a:solidFill>
              </a:rPr>
              <a:t>the </a:t>
            </a:r>
            <a:r>
              <a:rPr lang="en-US" sz="2200" dirty="0" smtClean="0">
                <a:solidFill>
                  <a:schemeClr val="bg1"/>
                </a:solidFill>
              </a:rPr>
              <a:t>rhythm</a:t>
            </a:r>
            <a:r>
              <a:rPr lang="en-US" sz="2200" dirty="0">
                <a:solidFill>
                  <a:schemeClr val="bg1"/>
                </a:solidFill>
              </a:rPr>
              <a:t>, </a:t>
            </a:r>
            <a:r>
              <a:rPr lang="en-US" sz="2200" dirty="0" smtClean="0">
                <a:solidFill>
                  <a:schemeClr val="bg1"/>
                </a:solidFill>
              </a:rPr>
              <a:t>pace </a:t>
            </a:r>
            <a:r>
              <a:rPr lang="en-US" sz="2200" dirty="0">
                <a:solidFill>
                  <a:schemeClr val="bg1"/>
                </a:solidFill>
              </a:rPr>
              <a:t>and dramatic tension </a:t>
            </a:r>
            <a:r>
              <a:rPr lang="en-US" sz="2200" dirty="0" smtClean="0">
                <a:solidFill>
                  <a:schemeClr val="bg1"/>
                </a:solidFill>
              </a:rPr>
              <a:t>of any given scene. In order to achieve this, I will not only edit on </a:t>
            </a:r>
            <a:r>
              <a:rPr lang="en-US" sz="2200" dirty="0">
                <a:solidFill>
                  <a:schemeClr val="bg1"/>
                </a:solidFill>
              </a:rPr>
              <a:t>the </a:t>
            </a:r>
            <a:r>
              <a:rPr lang="en-US" sz="2200" dirty="0" smtClean="0">
                <a:solidFill>
                  <a:schemeClr val="bg1"/>
                </a:solidFill>
              </a:rPr>
              <a:t>action, but on the emotional beats as well. I also intend to use slightly longer takes in order to exemplify documentary-like realness. </a:t>
            </a:r>
          </a:p>
          <a:p>
            <a:pPr algn="just"/>
            <a:endParaRPr lang="en-US" sz="2200" dirty="0">
              <a:solidFill>
                <a:schemeClr val="bg1"/>
              </a:solidFill>
            </a:endParaRPr>
          </a:p>
          <a:p>
            <a:pPr algn="just"/>
            <a:r>
              <a:rPr lang="en-US" sz="2200" dirty="0" smtClean="0">
                <a:solidFill>
                  <a:schemeClr val="bg1"/>
                </a:solidFill>
              </a:rPr>
              <a:t>In controlling how the narrative unfolds, the edit will align itself with the subjective/emotional point-of-view of the scenes, which will ultimately be dictated and told from the protagonist’s (Ryann’s) point-of-view. This will allow audiences to build an emotional rapport with her and her plight.</a:t>
            </a:r>
          </a:p>
          <a:p>
            <a:pPr algn="just"/>
            <a:endParaRPr lang="en-US" sz="2200" dirty="0">
              <a:solidFill>
                <a:schemeClr val="bg1"/>
              </a:solidFill>
            </a:endParaRPr>
          </a:p>
          <a:p>
            <a:pPr algn="just"/>
            <a:r>
              <a:rPr lang="en-US" sz="2200" dirty="0" smtClean="0">
                <a:solidFill>
                  <a:schemeClr val="bg1"/>
                </a:solidFill>
                <a:latin typeface="Calibri" charset="0"/>
                <a:ea typeface="Calibri" charset="0"/>
                <a:cs typeface="Calibri" charset="0"/>
              </a:rPr>
              <a:t>Additionally, I intend for the </a:t>
            </a:r>
            <a:r>
              <a:rPr lang="en-US" sz="2200" dirty="0" err="1" smtClean="0">
                <a:solidFill>
                  <a:schemeClr val="bg1"/>
                </a:solidFill>
                <a:latin typeface="Calibri" charset="0"/>
                <a:ea typeface="Calibri" charset="0"/>
                <a:cs typeface="Calibri" charset="0"/>
              </a:rPr>
              <a:t>colour</a:t>
            </a:r>
            <a:r>
              <a:rPr lang="en-US" sz="2200" dirty="0" smtClean="0">
                <a:solidFill>
                  <a:schemeClr val="bg1"/>
                </a:solidFill>
                <a:latin typeface="Calibri" charset="0"/>
                <a:ea typeface="Calibri" charset="0"/>
                <a:cs typeface="Calibri" charset="0"/>
              </a:rPr>
              <a:t> grade to compliment the muted </a:t>
            </a:r>
            <a:r>
              <a:rPr lang="en-US" sz="2200" dirty="0" err="1" smtClean="0">
                <a:solidFill>
                  <a:schemeClr val="bg1"/>
                </a:solidFill>
                <a:latin typeface="Calibri" charset="0"/>
                <a:ea typeface="Calibri" charset="0"/>
                <a:cs typeface="Calibri" charset="0"/>
              </a:rPr>
              <a:t>colours</a:t>
            </a:r>
            <a:r>
              <a:rPr lang="en-US" sz="2200" dirty="0" smtClean="0">
                <a:solidFill>
                  <a:schemeClr val="bg1"/>
                </a:solidFill>
                <a:latin typeface="Calibri" charset="0"/>
                <a:ea typeface="Calibri" charset="0"/>
                <a:cs typeface="Calibri" charset="0"/>
              </a:rPr>
              <a:t> of the palette in order to amplify the documentary feel. </a:t>
            </a:r>
          </a:p>
          <a:p>
            <a:pPr algn="just"/>
            <a:endParaRPr lang="en-US" sz="2200" dirty="0">
              <a:solidFill>
                <a:schemeClr val="bg1"/>
              </a:solidFill>
            </a:endParaRPr>
          </a:p>
        </p:txBody>
      </p:sp>
      <p:sp>
        <p:nvSpPr>
          <p:cNvPr id="9" name="TextBox 8"/>
          <p:cNvSpPr txBox="1"/>
          <p:nvPr/>
        </p:nvSpPr>
        <p:spPr>
          <a:xfrm>
            <a:off x="0" y="313730"/>
            <a:ext cx="12192000" cy="707886"/>
          </a:xfrm>
          <a:prstGeom prst="rect">
            <a:avLst/>
          </a:prstGeom>
          <a:noFill/>
        </p:spPr>
        <p:txBody>
          <a:bodyPr wrap="square" rtlCol="0">
            <a:spAutoFit/>
          </a:bodyPr>
          <a:lstStyle/>
          <a:p>
            <a:pPr algn="ctr"/>
            <a:r>
              <a:rPr lang="en-US" sz="4000" dirty="0">
                <a:solidFill>
                  <a:schemeClr val="bg1"/>
                </a:solidFill>
                <a:ea typeface="Lucida Handwriting" charset="0"/>
                <a:cs typeface="Lucida Handwriting" charset="0"/>
              </a:rPr>
              <a:t>Edit and Grade </a:t>
            </a:r>
          </a:p>
        </p:txBody>
      </p:sp>
      <p:sp>
        <p:nvSpPr>
          <p:cNvPr id="2" name="Slide Number Placeholder 1"/>
          <p:cNvSpPr>
            <a:spLocks noGrp="1"/>
          </p:cNvSpPr>
          <p:nvPr>
            <p:ph type="sldNum" sz="quarter" idx="12"/>
          </p:nvPr>
        </p:nvSpPr>
        <p:spPr/>
        <p:txBody>
          <a:bodyPr/>
          <a:lstStyle/>
          <a:p>
            <a:r>
              <a:rPr lang="en-US" dirty="0" smtClean="0"/>
              <a:t>43</a:t>
            </a:r>
            <a:endParaRPr lang="en-US" dirty="0"/>
          </a:p>
        </p:txBody>
      </p:sp>
    </p:spTree>
    <p:extLst>
      <p:ext uri="{BB962C8B-B14F-4D97-AF65-F5344CB8AC3E}">
        <p14:creationId xmlns:p14="http://schemas.microsoft.com/office/powerpoint/2010/main" val="178017226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r>
              <a:rPr lang="en-US" dirty="0" smtClean="0"/>
              <a:t>44</a:t>
            </a:r>
            <a:endParaRPr lang="en-US" dirty="0"/>
          </a:p>
        </p:txBody>
      </p:sp>
      <p:sp>
        <p:nvSpPr>
          <p:cNvPr id="8" name="TextBox 7"/>
          <p:cNvSpPr txBox="1"/>
          <p:nvPr/>
        </p:nvSpPr>
        <p:spPr>
          <a:xfrm>
            <a:off x="-2" y="3242898"/>
            <a:ext cx="12191999" cy="461665"/>
          </a:xfrm>
          <a:prstGeom prst="rect">
            <a:avLst/>
          </a:prstGeom>
          <a:noFill/>
        </p:spPr>
        <p:txBody>
          <a:bodyPr wrap="square" rtlCol="0">
            <a:spAutoFit/>
          </a:bodyPr>
          <a:lstStyle/>
          <a:p>
            <a:pPr algn="ctr"/>
            <a:r>
              <a:rPr lang="en-US" sz="2400" b="1" dirty="0" smtClean="0">
                <a:solidFill>
                  <a:schemeClr val="bg1"/>
                </a:solidFill>
                <a:ea typeface="Lucida Handwriting" charset="0"/>
                <a:cs typeface="Lucida Handwriting" charset="0"/>
              </a:rPr>
              <a:t>PLEASE SEE THE VIDEO FILE </a:t>
            </a:r>
            <a:r>
              <a:rPr lang="mr-IN" sz="2400" b="1" dirty="0" smtClean="0">
                <a:solidFill>
                  <a:schemeClr val="bg1"/>
                </a:solidFill>
                <a:ea typeface="Lucida Handwriting" charset="0"/>
                <a:cs typeface="Lucida Handwriting" charset="0"/>
              </a:rPr>
              <a:t>–</a:t>
            </a:r>
            <a:r>
              <a:rPr lang="en-US" sz="2400" b="1" dirty="0" smtClean="0">
                <a:solidFill>
                  <a:schemeClr val="bg1"/>
                </a:solidFill>
                <a:ea typeface="Lucida Handwriting" charset="0"/>
                <a:cs typeface="Lucida Handwriting" charset="0"/>
              </a:rPr>
              <a:t> 4. EDIT AND GRADE REFERENCE</a:t>
            </a:r>
            <a:endParaRPr lang="en-US" sz="2400" dirty="0">
              <a:solidFill>
                <a:schemeClr val="bg1"/>
              </a:solidFill>
              <a:ea typeface="Lucida Handwriting" charset="0"/>
              <a:cs typeface="Lucida Handwriting" charset="0"/>
            </a:endParaRPr>
          </a:p>
        </p:txBody>
      </p:sp>
    </p:spTree>
    <p:extLst>
      <p:ext uri="{BB962C8B-B14F-4D97-AF65-F5344CB8AC3E}">
        <p14:creationId xmlns:p14="http://schemas.microsoft.com/office/powerpoint/2010/main" val="188709765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p:cNvSpPr txBox="1"/>
          <p:nvPr/>
        </p:nvSpPr>
        <p:spPr>
          <a:xfrm>
            <a:off x="0" y="313730"/>
            <a:ext cx="12192000" cy="707886"/>
          </a:xfrm>
          <a:prstGeom prst="rect">
            <a:avLst/>
          </a:prstGeom>
          <a:noFill/>
        </p:spPr>
        <p:txBody>
          <a:bodyPr wrap="square" rtlCol="0">
            <a:spAutoFit/>
          </a:bodyPr>
          <a:lstStyle/>
          <a:p>
            <a:pPr algn="ctr"/>
            <a:r>
              <a:rPr lang="en-US" sz="4000" dirty="0">
                <a:solidFill>
                  <a:schemeClr val="bg1"/>
                </a:solidFill>
                <a:ea typeface="Lucida Handwriting" charset="0"/>
                <a:cs typeface="Lucida Handwriting" charset="0"/>
              </a:rPr>
              <a:t>Film Reference Clips </a:t>
            </a:r>
          </a:p>
        </p:txBody>
      </p:sp>
      <p:sp>
        <p:nvSpPr>
          <p:cNvPr id="3" name="TextBox 2"/>
          <p:cNvSpPr txBox="1"/>
          <p:nvPr/>
        </p:nvSpPr>
        <p:spPr>
          <a:xfrm>
            <a:off x="1140023" y="1021616"/>
            <a:ext cx="10855391" cy="1107996"/>
          </a:xfrm>
          <a:prstGeom prst="rect">
            <a:avLst/>
          </a:prstGeom>
          <a:noFill/>
        </p:spPr>
        <p:txBody>
          <a:bodyPr wrap="square" rtlCol="0">
            <a:spAutoFit/>
          </a:bodyPr>
          <a:lstStyle/>
          <a:p>
            <a:r>
              <a:rPr lang="en-US" sz="2200" dirty="0" smtClean="0">
                <a:solidFill>
                  <a:schemeClr val="bg1"/>
                </a:solidFill>
              </a:rPr>
              <a:t>The below reference is a clip from the television show </a:t>
            </a:r>
            <a:r>
              <a:rPr lang="en-US" sz="2200" i="1" dirty="0" smtClean="0">
                <a:solidFill>
                  <a:schemeClr val="bg1"/>
                </a:solidFill>
              </a:rPr>
              <a:t>Friday Night Lights</a:t>
            </a:r>
            <a:r>
              <a:rPr lang="en-US" sz="2200" dirty="0" smtClean="0">
                <a:solidFill>
                  <a:schemeClr val="bg1"/>
                </a:solidFill>
              </a:rPr>
              <a:t> (Berg, 2006-2011) which captures the </a:t>
            </a:r>
            <a:r>
              <a:rPr lang="en-US" sz="2200" dirty="0">
                <a:solidFill>
                  <a:schemeClr val="bg1"/>
                </a:solidFill>
              </a:rPr>
              <a:t>hand-held documentary-like </a:t>
            </a:r>
            <a:r>
              <a:rPr lang="en-US" sz="2200" dirty="0" smtClean="0">
                <a:solidFill>
                  <a:schemeClr val="bg1"/>
                </a:solidFill>
              </a:rPr>
              <a:t>shooting and editing style that I am aiming for.  </a:t>
            </a:r>
            <a:endParaRPr lang="en-US" sz="2200" dirty="0">
              <a:solidFill>
                <a:schemeClr val="bg1"/>
              </a:solidFill>
            </a:endParaRPr>
          </a:p>
        </p:txBody>
      </p:sp>
      <p:sp>
        <p:nvSpPr>
          <p:cNvPr id="4" name="Slide Number Placeholder 3"/>
          <p:cNvSpPr>
            <a:spLocks noGrp="1"/>
          </p:cNvSpPr>
          <p:nvPr>
            <p:ph type="sldNum" sz="quarter" idx="12"/>
          </p:nvPr>
        </p:nvSpPr>
        <p:spPr/>
        <p:txBody>
          <a:bodyPr/>
          <a:lstStyle/>
          <a:p>
            <a:r>
              <a:rPr lang="en-US" dirty="0" smtClean="0"/>
              <a:t>45</a:t>
            </a:r>
            <a:endParaRPr lang="en-US" dirty="0"/>
          </a:p>
        </p:txBody>
      </p:sp>
      <p:sp>
        <p:nvSpPr>
          <p:cNvPr id="8" name="TextBox 7"/>
          <p:cNvSpPr txBox="1"/>
          <p:nvPr/>
        </p:nvSpPr>
        <p:spPr>
          <a:xfrm>
            <a:off x="-2" y="3242898"/>
            <a:ext cx="12191999" cy="461665"/>
          </a:xfrm>
          <a:prstGeom prst="rect">
            <a:avLst/>
          </a:prstGeom>
          <a:noFill/>
        </p:spPr>
        <p:txBody>
          <a:bodyPr wrap="square" rtlCol="0">
            <a:spAutoFit/>
          </a:bodyPr>
          <a:lstStyle/>
          <a:p>
            <a:pPr algn="ctr"/>
            <a:r>
              <a:rPr lang="en-US" sz="2400" b="1" dirty="0" smtClean="0">
                <a:solidFill>
                  <a:schemeClr val="bg1"/>
                </a:solidFill>
                <a:ea typeface="Lucida Handwriting" charset="0"/>
                <a:cs typeface="Lucida Handwriting" charset="0"/>
              </a:rPr>
              <a:t>PLEASE SEE THE VIDEO FILE </a:t>
            </a:r>
            <a:r>
              <a:rPr lang="mr-IN" sz="2400" b="1" dirty="0" smtClean="0">
                <a:solidFill>
                  <a:schemeClr val="bg1"/>
                </a:solidFill>
                <a:ea typeface="Lucida Handwriting" charset="0"/>
                <a:cs typeface="Lucida Handwriting" charset="0"/>
              </a:rPr>
              <a:t>–</a:t>
            </a:r>
            <a:r>
              <a:rPr lang="en-US" sz="2400" b="1" dirty="0" smtClean="0">
                <a:solidFill>
                  <a:schemeClr val="bg1"/>
                </a:solidFill>
                <a:ea typeface="Lucida Handwriting" charset="0"/>
                <a:cs typeface="Lucida Handwriting" charset="0"/>
              </a:rPr>
              <a:t> 5. FILM REFERENCE ONE</a:t>
            </a:r>
            <a:endParaRPr lang="en-US" sz="2400" dirty="0">
              <a:solidFill>
                <a:schemeClr val="bg1"/>
              </a:solidFill>
              <a:ea typeface="Lucida Handwriting" charset="0"/>
              <a:cs typeface="Lucida Handwriting" charset="0"/>
            </a:endParaRPr>
          </a:p>
        </p:txBody>
      </p:sp>
    </p:spTree>
    <p:extLst>
      <p:ext uri="{BB962C8B-B14F-4D97-AF65-F5344CB8AC3E}">
        <p14:creationId xmlns:p14="http://schemas.microsoft.com/office/powerpoint/2010/main" val="165503532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p:cNvSpPr txBox="1"/>
          <p:nvPr/>
        </p:nvSpPr>
        <p:spPr>
          <a:xfrm>
            <a:off x="1140023" y="526316"/>
            <a:ext cx="9553377" cy="1107996"/>
          </a:xfrm>
          <a:prstGeom prst="rect">
            <a:avLst/>
          </a:prstGeom>
          <a:noFill/>
        </p:spPr>
        <p:txBody>
          <a:bodyPr wrap="square" rtlCol="0">
            <a:spAutoFit/>
          </a:bodyPr>
          <a:lstStyle/>
          <a:p>
            <a:pPr algn="just"/>
            <a:r>
              <a:rPr lang="en-US" sz="2200" dirty="0" smtClean="0">
                <a:solidFill>
                  <a:schemeClr val="bg1"/>
                </a:solidFill>
              </a:rPr>
              <a:t>The below reference clip is a dialogue driven scene from case study </a:t>
            </a:r>
            <a:r>
              <a:rPr lang="en-US" sz="2200" i="1" dirty="0" smtClean="0">
                <a:solidFill>
                  <a:schemeClr val="bg1"/>
                </a:solidFill>
              </a:rPr>
              <a:t>Kids </a:t>
            </a:r>
            <a:r>
              <a:rPr lang="en-US" sz="2200" dirty="0" smtClean="0">
                <a:solidFill>
                  <a:schemeClr val="bg1"/>
                </a:solidFill>
              </a:rPr>
              <a:t>(1995) which captures the </a:t>
            </a:r>
            <a:r>
              <a:rPr lang="en-US" sz="2200" dirty="0">
                <a:solidFill>
                  <a:schemeClr val="bg1"/>
                </a:solidFill>
              </a:rPr>
              <a:t>hand-held </a:t>
            </a:r>
            <a:r>
              <a:rPr lang="en-US" sz="2200" dirty="0" smtClean="0">
                <a:solidFill>
                  <a:schemeClr val="bg1"/>
                </a:solidFill>
              </a:rPr>
              <a:t>documentary-like shooting and editing style that I am aiming for. </a:t>
            </a:r>
            <a:endParaRPr lang="en-US" sz="2200" dirty="0">
              <a:solidFill>
                <a:schemeClr val="bg1"/>
              </a:solidFill>
            </a:endParaRPr>
          </a:p>
        </p:txBody>
      </p:sp>
      <p:sp>
        <p:nvSpPr>
          <p:cNvPr id="3" name="Slide Number Placeholder 2"/>
          <p:cNvSpPr>
            <a:spLocks noGrp="1"/>
          </p:cNvSpPr>
          <p:nvPr>
            <p:ph type="sldNum" sz="quarter" idx="12"/>
          </p:nvPr>
        </p:nvSpPr>
        <p:spPr/>
        <p:txBody>
          <a:bodyPr/>
          <a:lstStyle/>
          <a:p>
            <a:r>
              <a:rPr lang="en-US" dirty="0" smtClean="0"/>
              <a:t>46</a:t>
            </a:r>
            <a:endParaRPr lang="en-US" dirty="0"/>
          </a:p>
        </p:txBody>
      </p:sp>
      <p:sp>
        <p:nvSpPr>
          <p:cNvPr id="8" name="TextBox 7"/>
          <p:cNvSpPr txBox="1"/>
          <p:nvPr/>
        </p:nvSpPr>
        <p:spPr>
          <a:xfrm>
            <a:off x="-2" y="3242898"/>
            <a:ext cx="12191999" cy="461665"/>
          </a:xfrm>
          <a:prstGeom prst="rect">
            <a:avLst/>
          </a:prstGeom>
          <a:noFill/>
        </p:spPr>
        <p:txBody>
          <a:bodyPr wrap="square" rtlCol="0">
            <a:spAutoFit/>
          </a:bodyPr>
          <a:lstStyle/>
          <a:p>
            <a:pPr algn="ctr"/>
            <a:r>
              <a:rPr lang="en-US" sz="2400" b="1" dirty="0" smtClean="0">
                <a:solidFill>
                  <a:schemeClr val="bg1"/>
                </a:solidFill>
                <a:ea typeface="Lucida Handwriting" charset="0"/>
                <a:cs typeface="Lucida Handwriting" charset="0"/>
              </a:rPr>
              <a:t>PLEASE SEE THE VIDEO FILE </a:t>
            </a:r>
            <a:r>
              <a:rPr lang="mr-IN" sz="2400" b="1" dirty="0" smtClean="0">
                <a:solidFill>
                  <a:schemeClr val="bg1"/>
                </a:solidFill>
                <a:ea typeface="Lucida Handwriting" charset="0"/>
                <a:cs typeface="Lucida Handwriting" charset="0"/>
              </a:rPr>
              <a:t>–</a:t>
            </a:r>
            <a:r>
              <a:rPr lang="en-US" sz="2400" b="1" dirty="0" smtClean="0">
                <a:solidFill>
                  <a:schemeClr val="bg1"/>
                </a:solidFill>
                <a:ea typeface="Lucida Handwriting" charset="0"/>
                <a:cs typeface="Lucida Handwriting" charset="0"/>
              </a:rPr>
              <a:t> 6. FILM REFERENCE TWO</a:t>
            </a:r>
            <a:endParaRPr lang="en-US" sz="2400" dirty="0">
              <a:solidFill>
                <a:schemeClr val="bg1"/>
              </a:solidFill>
              <a:ea typeface="Lucida Handwriting" charset="0"/>
              <a:cs typeface="Lucida Handwriting" charset="0"/>
            </a:endParaRPr>
          </a:p>
        </p:txBody>
      </p:sp>
    </p:spTree>
    <p:extLst>
      <p:ext uri="{BB962C8B-B14F-4D97-AF65-F5344CB8AC3E}">
        <p14:creationId xmlns:p14="http://schemas.microsoft.com/office/powerpoint/2010/main" val="204846556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p:cNvSpPr txBox="1"/>
          <p:nvPr/>
        </p:nvSpPr>
        <p:spPr>
          <a:xfrm>
            <a:off x="0" y="313730"/>
            <a:ext cx="12192000" cy="707886"/>
          </a:xfrm>
          <a:prstGeom prst="rect">
            <a:avLst/>
          </a:prstGeom>
          <a:noFill/>
        </p:spPr>
        <p:txBody>
          <a:bodyPr wrap="square" rtlCol="0">
            <a:spAutoFit/>
          </a:bodyPr>
          <a:lstStyle/>
          <a:p>
            <a:pPr algn="ctr"/>
            <a:r>
              <a:rPr lang="en-US" sz="4000" dirty="0">
                <a:solidFill>
                  <a:schemeClr val="bg1"/>
                </a:solidFill>
                <a:ea typeface="Lucida Handwriting" charset="0"/>
                <a:cs typeface="Lucida Handwriting" charset="0"/>
              </a:rPr>
              <a:t>Music and Score Reference Clips </a:t>
            </a:r>
          </a:p>
        </p:txBody>
      </p:sp>
      <p:sp>
        <p:nvSpPr>
          <p:cNvPr id="10" name="TextBox 9"/>
          <p:cNvSpPr txBox="1"/>
          <p:nvPr/>
        </p:nvSpPr>
        <p:spPr>
          <a:xfrm>
            <a:off x="668304" y="1288316"/>
            <a:ext cx="10855391" cy="4493538"/>
          </a:xfrm>
          <a:prstGeom prst="rect">
            <a:avLst/>
          </a:prstGeom>
          <a:noFill/>
        </p:spPr>
        <p:txBody>
          <a:bodyPr wrap="square" rtlCol="0">
            <a:spAutoFit/>
          </a:bodyPr>
          <a:lstStyle/>
          <a:p>
            <a:pPr algn="just"/>
            <a:r>
              <a:rPr lang="en-US" sz="2200" dirty="0">
                <a:solidFill>
                  <a:schemeClr val="bg1"/>
                </a:solidFill>
              </a:rPr>
              <a:t>In terms of the music and score, I </a:t>
            </a:r>
            <a:r>
              <a:rPr lang="en-US" sz="2200" dirty="0" smtClean="0">
                <a:solidFill>
                  <a:schemeClr val="bg1"/>
                </a:solidFill>
              </a:rPr>
              <a:t>have selected reference clips that illustrate the emotional resonance that I intend to use to support the mood of a </a:t>
            </a:r>
            <a:r>
              <a:rPr lang="en-US" sz="2200" dirty="0">
                <a:solidFill>
                  <a:schemeClr val="bg1"/>
                </a:solidFill>
              </a:rPr>
              <a:t>scene, character’s emotional state, and the overall story. In doing so, it will assist </a:t>
            </a:r>
            <a:r>
              <a:rPr lang="en-US" sz="2200" dirty="0" smtClean="0">
                <a:solidFill>
                  <a:schemeClr val="bg1"/>
                </a:solidFill>
              </a:rPr>
              <a:t>audiences in </a:t>
            </a:r>
            <a:r>
              <a:rPr lang="en-US" sz="2200" dirty="0">
                <a:solidFill>
                  <a:schemeClr val="bg1"/>
                </a:solidFill>
              </a:rPr>
              <a:t>understanding the </a:t>
            </a:r>
            <a:r>
              <a:rPr lang="en-US" sz="2200" dirty="0" smtClean="0">
                <a:solidFill>
                  <a:schemeClr val="bg1"/>
                </a:solidFill>
              </a:rPr>
              <a:t>internal conflicts </a:t>
            </a:r>
            <a:r>
              <a:rPr lang="en-US" sz="2200" dirty="0">
                <a:solidFill>
                  <a:schemeClr val="bg1"/>
                </a:solidFill>
              </a:rPr>
              <a:t>of the </a:t>
            </a:r>
            <a:r>
              <a:rPr lang="en-US" sz="2200" dirty="0" smtClean="0">
                <a:solidFill>
                  <a:schemeClr val="bg1"/>
                </a:solidFill>
              </a:rPr>
              <a:t>characters.</a:t>
            </a:r>
          </a:p>
          <a:p>
            <a:pPr algn="just"/>
            <a:endParaRPr lang="en-US" sz="2200" dirty="0">
              <a:solidFill>
                <a:schemeClr val="bg1"/>
              </a:solidFill>
            </a:endParaRPr>
          </a:p>
          <a:p>
            <a:pPr algn="just"/>
            <a:r>
              <a:rPr lang="en-US" sz="2200" dirty="0" smtClean="0">
                <a:solidFill>
                  <a:schemeClr val="bg1"/>
                </a:solidFill>
              </a:rPr>
              <a:t>The music used in the film will be incidental/background music (sounds that will be used on </a:t>
            </a:r>
            <a:r>
              <a:rPr lang="en-US" sz="2200" dirty="0">
                <a:solidFill>
                  <a:schemeClr val="bg1"/>
                </a:solidFill>
              </a:rPr>
              <a:t>location and motivated by </a:t>
            </a:r>
            <a:r>
              <a:rPr lang="en-US" sz="2200" dirty="0" smtClean="0">
                <a:solidFill>
                  <a:schemeClr val="bg1"/>
                </a:solidFill>
              </a:rPr>
              <a:t>radio and cellphone). The score and theme of the film will be used to create mood by underling the dramatic tension within a scene and expose the emotional </a:t>
            </a:r>
            <a:r>
              <a:rPr lang="en-US" sz="2200" dirty="0">
                <a:solidFill>
                  <a:schemeClr val="bg1"/>
                </a:solidFill>
              </a:rPr>
              <a:t>inner life of the </a:t>
            </a:r>
            <a:r>
              <a:rPr lang="en-US" sz="2200" dirty="0" smtClean="0">
                <a:solidFill>
                  <a:schemeClr val="bg1"/>
                </a:solidFill>
              </a:rPr>
              <a:t>characters whilst accentuating the conflict </a:t>
            </a:r>
            <a:r>
              <a:rPr lang="en-US" sz="2200" dirty="0">
                <a:solidFill>
                  <a:schemeClr val="bg1"/>
                </a:solidFill>
              </a:rPr>
              <a:t>in a scene.  </a:t>
            </a:r>
            <a:endParaRPr lang="en-US" sz="2200" dirty="0" smtClean="0">
              <a:solidFill>
                <a:schemeClr val="bg1"/>
              </a:solidFill>
            </a:endParaRPr>
          </a:p>
          <a:p>
            <a:pPr algn="just"/>
            <a:endParaRPr lang="en-US" sz="2200" dirty="0">
              <a:solidFill>
                <a:schemeClr val="bg1"/>
              </a:solidFill>
            </a:endParaRPr>
          </a:p>
          <a:p>
            <a:pPr algn="just"/>
            <a:r>
              <a:rPr lang="en-US" sz="2200" dirty="0" smtClean="0">
                <a:solidFill>
                  <a:schemeClr val="bg1"/>
                </a:solidFill>
              </a:rPr>
              <a:t>The songs below are reference clips only. My intention is to have original music and score composed for the film that is able to evoke similar emotions and nostalgia that will support </a:t>
            </a:r>
            <a:r>
              <a:rPr lang="en-US" sz="2200" dirty="0">
                <a:solidFill>
                  <a:schemeClr val="bg1"/>
                </a:solidFill>
              </a:rPr>
              <a:t>the mood of a scene, character’s emotional </a:t>
            </a:r>
            <a:r>
              <a:rPr lang="en-US" sz="2200" dirty="0" smtClean="0">
                <a:solidFill>
                  <a:schemeClr val="bg1"/>
                </a:solidFill>
              </a:rPr>
              <a:t>state </a:t>
            </a:r>
            <a:r>
              <a:rPr lang="en-US" sz="2200" dirty="0">
                <a:solidFill>
                  <a:schemeClr val="bg1"/>
                </a:solidFill>
              </a:rPr>
              <a:t>and the overall </a:t>
            </a:r>
            <a:r>
              <a:rPr lang="en-US" sz="2200" dirty="0" smtClean="0">
                <a:solidFill>
                  <a:schemeClr val="bg1"/>
                </a:solidFill>
              </a:rPr>
              <a:t>story.</a:t>
            </a:r>
          </a:p>
        </p:txBody>
      </p:sp>
      <p:sp>
        <p:nvSpPr>
          <p:cNvPr id="2" name="Slide Number Placeholder 1"/>
          <p:cNvSpPr>
            <a:spLocks noGrp="1"/>
          </p:cNvSpPr>
          <p:nvPr>
            <p:ph type="sldNum" sz="quarter" idx="12"/>
          </p:nvPr>
        </p:nvSpPr>
        <p:spPr/>
        <p:txBody>
          <a:bodyPr/>
          <a:lstStyle/>
          <a:p>
            <a:r>
              <a:rPr lang="en-US" dirty="0" smtClean="0"/>
              <a:t>47</a:t>
            </a:r>
            <a:endParaRPr lang="en-US" dirty="0"/>
          </a:p>
        </p:txBody>
      </p:sp>
    </p:spTree>
    <p:extLst>
      <p:ext uri="{BB962C8B-B14F-4D97-AF65-F5344CB8AC3E}">
        <p14:creationId xmlns:p14="http://schemas.microsoft.com/office/powerpoint/2010/main" val="118663162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TextBox 11"/>
          <p:cNvSpPr txBox="1"/>
          <p:nvPr/>
        </p:nvSpPr>
        <p:spPr>
          <a:xfrm>
            <a:off x="900192" y="2687173"/>
            <a:ext cx="3740689" cy="1107996"/>
          </a:xfrm>
          <a:prstGeom prst="rect">
            <a:avLst/>
          </a:prstGeom>
          <a:noFill/>
        </p:spPr>
        <p:txBody>
          <a:bodyPr wrap="square" rtlCol="0">
            <a:spAutoFit/>
          </a:bodyPr>
          <a:lstStyle/>
          <a:p>
            <a:pPr marL="342900" indent="-342900">
              <a:buFont typeface="Arial" charset="0"/>
              <a:buChar char="•"/>
            </a:pPr>
            <a:r>
              <a:rPr lang="en-US" sz="2200" dirty="0">
                <a:solidFill>
                  <a:schemeClr val="bg1"/>
                </a:solidFill>
              </a:rPr>
              <a:t>Song Two</a:t>
            </a:r>
          </a:p>
          <a:p>
            <a:pPr marL="342900" indent="-342900">
              <a:buFont typeface="Arial" charset="0"/>
              <a:buChar char="•"/>
            </a:pPr>
            <a:r>
              <a:rPr lang="en-US" sz="2200" dirty="0">
                <a:solidFill>
                  <a:schemeClr val="bg1"/>
                </a:solidFill>
              </a:rPr>
              <a:t>Title: </a:t>
            </a:r>
            <a:r>
              <a:rPr lang="en-US" sz="2200" i="1" dirty="0">
                <a:solidFill>
                  <a:schemeClr val="bg1"/>
                </a:solidFill>
              </a:rPr>
              <a:t>Wish You Were Here</a:t>
            </a:r>
          </a:p>
          <a:p>
            <a:pPr marL="342900" indent="-342900">
              <a:buFont typeface="Arial" charset="0"/>
              <a:buChar char="•"/>
            </a:pPr>
            <a:r>
              <a:rPr lang="en-US" sz="2200" dirty="0">
                <a:solidFill>
                  <a:schemeClr val="bg1"/>
                </a:solidFill>
              </a:rPr>
              <a:t>Artist: </a:t>
            </a:r>
            <a:r>
              <a:rPr lang="en-US" sz="2200" dirty="0" err="1" smtClean="0">
                <a:solidFill>
                  <a:schemeClr val="bg1"/>
                </a:solidFill>
              </a:rPr>
              <a:t>Sparklehorse</a:t>
            </a:r>
            <a:endParaRPr lang="en-US" sz="2200" dirty="0">
              <a:solidFill>
                <a:schemeClr val="bg1"/>
              </a:solidFill>
            </a:endParaRPr>
          </a:p>
        </p:txBody>
      </p:sp>
      <p:sp>
        <p:nvSpPr>
          <p:cNvPr id="11" name="TextBox 10"/>
          <p:cNvSpPr txBox="1"/>
          <p:nvPr/>
        </p:nvSpPr>
        <p:spPr>
          <a:xfrm>
            <a:off x="875412" y="310849"/>
            <a:ext cx="4420852" cy="1107996"/>
          </a:xfrm>
          <a:prstGeom prst="rect">
            <a:avLst/>
          </a:prstGeom>
          <a:noFill/>
        </p:spPr>
        <p:txBody>
          <a:bodyPr wrap="square" rtlCol="0">
            <a:spAutoFit/>
          </a:bodyPr>
          <a:lstStyle/>
          <a:p>
            <a:pPr marL="342900" indent="-342900">
              <a:buFont typeface="Arial" charset="0"/>
              <a:buChar char="•"/>
            </a:pPr>
            <a:r>
              <a:rPr lang="en-US" sz="2200" dirty="0">
                <a:solidFill>
                  <a:schemeClr val="bg1"/>
                </a:solidFill>
              </a:rPr>
              <a:t>Song One</a:t>
            </a:r>
          </a:p>
          <a:p>
            <a:pPr marL="342900" indent="-342900">
              <a:buFont typeface="Arial" charset="0"/>
              <a:buChar char="•"/>
            </a:pPr>
            <a:r>
              <a:rPr lang="en-US" sz="2200" dirty="0">
                <a:solidFill>
                  <a:schemeClr val="bg1"/>
                </a:solidFill>
              </a:rPr>
              <a:t>Title: </a:t>
            </a:r>
            <a:r>
              <a:rPr lang="en-US" sz="2200" i="1" dirty="0" smtClean="0">
                <a:solidFill>
                  <a:schemeClr val="bg1"/>
                </a:solidFill>
              </a:rPr>
              <a:t>Forever Young</a:t>
            </a:r>
            <a:endParaRPr lang="en-US" sz="2200" i="1" dirty="0">
              <a:solidFill>
                <a:schemeClr val="bg1"/>
              </a:solidFill>
            </a:endParaRPr>
          </a:p>
          <a:p>
            <a:pPr marL="342900" indent="-342900">
              <a:buFont typeface="Arial" charset="0"/>
              <a:buChar char="•"/>
            </a:pPr>
            <a:r>
              <a:rPr lang="en-US" sz="2200" dirty="0">
                <a:solidFill>
                  <a:schemeClr val="bg1"/>
                </a:solidFill>
              </a:rPr>
              <a:t>Artist: Unknown (Cover Song)</a:t>
            </a:r>
          </a:p>
        </p:txBody>
      </p:sp>
      <p:pic>
        <p:nvPicPr>
          <p:cNvPr id="5" name="Picture 4"/>
          <p:cNvPicPr>
            <a:picLocks noChangeAspect="1"/>
          </p:cNvPicPr>
          <p:nvPr/>
        </p:nvPicPr>
        <p:blipFill>
          <a:blip r:embed="rId2"/>
          <a:stretch>
            <a:fillRect/>
          </a:stretch>
        </p:blipFill>
        <p:spPr>
          <a:xfrm>
            <a:off x="2467252" y="332331"/>
            <a:ext cx="548511" cy="399629"/>
          </a:xfrm>
          <a:prstGeom prst="rect">
            <a:avLst/>
          </a:prstGeom>
        </p:spPr>
      </p:pic>
      <p:sp>
        <p:nvSpPr>
          <p:cNvPr id="13" name="TextBox 12"/>
          <p:cNvSpPr txBox="1"/>
          <p:nvPr/>
        </p:nvSpPr>
        <p:spPr>
          <a:xfrm>
            <a:off x="7198279" y="310849"/>
            <a:ext cx="3293509" cy="1107996"/>
          </a:xfrm>
          <a:prstGeom prst="rect">
            <a:avLst/>
          </a:prstGeom>
          <a:noFill/>
        </p:spPr>
        <p:txBody>
          <a:bodyPr wrap="square" rtlCol="0">
            <a:spAutoFit/>
          </a:bodyPr>
          <a:lstStyle/>
          <a:p>
            <a:pPr marL="342900" indent="-342900">
              <a:buFont typeface="Arial" charset="0"/>
              <a:buChar char="•"/>
            </a:pPr>
            <a:r>
              <a:rPr lang="en-US" sz="2200" dirty="0">
                <a:solidFill>
                  <a:schemeClr val="bg1"/>
                </a:solidFill>
              </a:rPr>
              <a:t>Song Three</a:t>
            </a:r>
          </a:p>
          <a:p>
            <a:pPr marL="342900" indent="-342900">
              <a:buFont typeface="Arial" charset="0"/>
              <a:buChar char="•"/>
            </a:pPr>
            <a:r>
              <a:rPr lang="en-US" sz="2200" dirty="0">
                <a:solidFill>
                  <a:schemeClr val="bg1"/>
                </a:solidFill>
              </a:rPr>
              <a:t>Title:</a:t>
            </a:r>
            <a:r>
              <a:rPr lang="en-US" sz="2200" i="1" dirty="0">
                <a:solidFill>
                  <a:schemeClr val="bg1"/>
                </a:solidFill>
              </a:rPr>
              <a:t> That’s the Way</a:t>
            </a:r>
          </a:p>
          <a:p>
            <a:pPr marL="342900" indent="-342900">
              <a:buFont typeface="Arial" charset="0"/>
              <a:buChar char="•"/>
            </a:pPr>
            <a:r>
              <a:rPr lang="en-US" sz="2200" dirty="0">
                <a:solidFill>
                  <a:schemeClr val="bg1"/>
                </a:solidFill>
              </a:rPr>
              <a:t>Artist: Led Zeppelin</a:t>
            </a:r>
          </a:p>
        </p:txBody>
      </p:sp>
      <p:sp>
        <p:nvSpPr>
          <p:cNvPr id="23" name="TextBox 22"/>
          <p:cNvSpPr txBox="1"/>
          <p:nvPr/>
        </p:nvSpPr>
        <p:spPr>
          <a:xfrm>
            <a:off x="7198279" y="2687173"/>
            <a:ext cx="3293509" cy="1107996"/>
          </a:xfrm>
          <a:prstGeom prst="rect">
            <a:avLst/>
          </a:prstGeom>
          <a:noFill/>
        </p:spPr>
        <p:txBody>
          <a:bodyPr wrap="square" rtlCol="0">
            <a:spAutoFit/>
          </a:bodyPr>
          <a:lstStyle/>
          <a:p>
            <a:pPr marL="342900" indent="-342900">
              <a:buFont typeface="Arial" charset="0"/>
              <a:buChar char="•"/>
            </a:pPr>
            <a:r>
              <a:rPr lang="en-US" sz="2200" dirty="0">
                <a:solidFill>
                  <a:schemeClr val="bg1"/>
                </a:solidFill>
              </a:rPr>
              <a:t>Song Four</a:t>
            </a:r>
          </a:p>
          <a:p>
            <a:pPr marL="342900" indent="-342900">
              <a:buFont typeface="Arial" charset="0"/>
              <a:buChar char="•"/>
            </a:pPr>
            <a:r>
              <a:rPr lang="en-US" sz="2200" dirty="0">
                <a:solidFill>
                  <a:schemeClr val="bg1"/>
                </a:solidFill>
              </a:rPr>
              <a:t>Title: </a:t>
            </a:r>
            <a:r>
              <a:rPr lang="en-US" sz="2200" i="1" dirty="0">
                <a:solidFill>
                  <a:schemeClr val="bg1"/>
                </a:solidFill>
              </a:rPr>
              <a:t>Elevator beat</a:t>
            </a:r>
          </a:p>
          <a:p>
            <a:pPr marL="342900" indent="-342900">
              <a:buFont typeface="Arial" charset="0"/>
              <a:buChar char="•"/>
            </a:pPr>
            <a:r>
              <a:rPr lang="en-US" sz="2200" dirty="0">
                <a:solidFill>
                  <a:schemeClr val="bg1"/>
                </a:solidFill>
              </a:rPr>
              <a:t>Artist: Nancy Wilson</a:t>
            </a:r>
          </a:p>
        </p:txBody>
      </p:sp>
      <p:sp>
        <p:nvSpPr>
          <p:cNvPr id="28" name="TextBox 27"/>
          <p:cNvSpPr txBox="1"/>
          <p:nvPr/>
        </p:nvSpPr>
        <p:spPr>
          <a:xfrm>
            <a:off x="4753384" y="4761092"/>
            <a:ext cx="3293509" cy="1107996"/>
          </a:xfrm>
          <a:prstGeom prst="rect">
            <a:avLst/>
          </a:prstGeom>
          <a:noFill/>
        </p:spPr>
        <p:txBody>
          <a:bodyPr wrap="square" rtlCol="0">
            <a:spAutoFit/>
          </a:bodyPr>
          <a:lstStyle/>
          <a:p>
            <a:pPr marL="342900" indent="-342900">
              <a:buFont typeface="Arial" charset="0"/>
              <a:buChar char="•"/>
            </a:pPr>
            <a:r>
              <a:rPr lang="en-US" sz="2200" dirty="0">
                <a:solidFill>
                  <a:schemeClr val="bg1"/>
                </a:solidFill>
              </a:rPr>
              <a:t>Song Five</a:t>
            </a:r>
          </a:p>
          <a:p>
            <a:pPr marL="342900" indent="-342900">
              <a:buFont typeface="Arial" charset="0"/>
              <a:buChar char="•"/>
            </a:pPr>
            <a:r>
              <a:rPr lang="en-US" sz="2200" dirty="0">
                <a:solidFill>
                  <a:schemeClr val="bg1"/>
                </a:solidFill>
              </a:rPr>
              <a:t>Title: Not About Angels</a:t>
            </a:r>
          </a:p>
          <a:p>
            <a:pPr marL="342900" indent="-342900">
              <a:buFont typeface="Arial" charset="0"/>
              <a:buChar char="•"/>
            </a:pPr>
            <a:r>
              <a:rPr lang="en-US" sz="2200" dirty="0">
                <a:solidFill>
                  <a:schemeClr val="bg1"/>
                </a:solidFill>
              </a:rPr>
              <a:t>Artist: Birdy</a:t>
            </a:r>
          </a:p>
        </p:txBody>
      </p:sp>
      <p:sp>
        <p:nvSpPr>
          <p:cNvPr id="4" name="Slide Number Placeholder 3"/>
          <p:cNvSpPr>
            <a:spLocks noGrp="1"/>
          </p:cNvSpPr>
          <p:nvPr>
            <p:ph type="sldNum" sz="quarter" idx="12"/>
          </p:nvPr>
        </p:nvSpPr>
        <p:spPr/>
        <p:txBody>
          <a:bodyPr/>
          <a:lstStyle/>
          <a:p>
            <a:r>
              <a:rPr lang="en-US" dirty="0" smtClean="0"/>
              <a:t>48</a:t>
            </a:r>
            <a:endParaRPr lang="en-US" dirty="0"/>
          </a:p>
        </p:txBody>
      </p:sp>
      <p:sp>
        <p:nvSpPr>
          <p:cNvPr id="32" name="TextBox 31"/>
          <p:cNvSpPr txBox="1"/>
          <p:nvPr/>
        </p:nvSpPr>
        <p:spPr>
          <a:xfrm>
            <a:off x="875412" y="1463608"/>
            <a:ext cx="5438302" cy="400110"/>
          </a:xfrm>
          <a:prstGeom prst="rect">
            <a:avLst/>
          </a:prstGeom>
          <a:noFill/>
        </p:spPr>
        <p:txBody>
          <a:bodyPr wrap="square" rtlCol="0">
            <a:spAutoFit/>
          </a:bodyPr>
          <a:lstStyle/>
          <a:p>
            <a:r>
              <a:rPr lang="en-US" sz="2000" b="1" dirty="0" smtClean="0">
                <a:solidFill>
                  <a:schemeClr val="bg1"/>
                </a:solidFill>
                <a:ea typeface="Lucida Handwriting" charset="0"/>
                <a:cs typeface="Lucida Handwriting" charset="0"/>
              </a:rPr>
              <a:t>PLEASE SEE THE VIDEO FILE </a:t>
            </a:r>
            <a:r>
              <a:rPr lang="mr-IN" sz="2000" b="1" dirty="0" smtClean="0">
                <a:solidFill>
                  <a:schemeClr val="bg1"/>
                </a:solidFill>
                <a:ea typeface="Lucida Handwriting" charset="0"/>
                <a:cs typeface="Lucida Handwriting" charset="0"/>
              </a:rPr>
              <a:t>–</a:t>
            </a:r>
            <a:r>
              <a:rPr lang="en-US" sz="2000" b="1" dirty="0" smtClean="0">
                <a:solidFill>
                  <a:schemeClr val="bg1"/>
                </a:solidFill>
                <a:ea typeface="Lucida Handwriting" charset="0"/>
                <a:cs typeface="Lucida Handwriting" charset="0"/>
              </a:rPr>
              <a:t> 7. SONG ONE</a:t>
            </a:r>
            <a:endParaRPr lang="en-US" sz="2000" dirty="0">
              <a:solidFill>
                <a:schemeClr val="bg1"/>
              </a:solidFill>
              <a:ea typeface="Lucida Handwriting" charset="0"/>
              <a:cs typeface="Lucida Handwriting" charset="0"/>
            </a:endParaRPr>
          </a:p>
        </p:txBody>
      </p:sp>
      <p:pic>
        <p:nvPicPr>
          <p:cNvPr id="33" name="Picture 32"/>
          <p:cNvPicPr>
            <a:picLocks noChangeAspect="1"/>
          </p:cNvPicPr>
          <p:nvPr/>
        </p:nvPicPr>
        <p:blipFill>
          <a:blip r:embed="rId2"/>
          <a:stretch>
            <a:fillRect/>
          </a:stretch>
        </p:blipFill>
        <p:spPr>
          <a:xfrm>
            <a:off x="9004547" y="329777"/>
            <a:ext cx="548511" cy="399629"/>
          </a:xfrm>
          <a:prstGeom prst="rect">
            <a:avLst/>
          </a:prstGeom>
        </p:spPr>
      </p:pic>
      <p:pic>
        <p:nvPicPr>
          <p:cNvPr id="34" name="Picture 33"/>
          <p:cNvPicPr>
            <a:picLocks noChangeAspect="1"/>
          </p:cNvPicPr>
          <p:nvPr/>
        </p:nvPicPr>
        <p:blipFill>
          <a:blip r:embed="rId2"/>
          <a:stretch>
            <a:fillRect/>
          </a:stretch>
        </p:blipFill>
        <p:spPr>
          <a:xfrm>
            <a:off x="2467252" y="2725832"/>
            <a:ext cx="548511" cy="399629"/>
          </a:xfrm>
          <a:prstGeom prst="rect">
            <a:avLst/>
          </a:prstGeom>
        </p:spPr>
      </p:pic>
      <p:pic>
        <p:nvPicPr>
          <p:cNvPr id="35" name="Picture 34"/>
          <p:cNvPicPr>
            <a:picLocks noChangeAspect="1"/>
          </p:cNvPicPr>
          <p:nvPr/>
        </p:nvPicPr>
        <p:blipFill>
          <a:blip r:embed="rId2"/>
          <a:stretch>
            <a:fillRect/>
          </a:stretch>
        </p:blipFill>
        <p:spPr>
          <a:xfrm>
            <a:off x="8937665" y="2682781"/>
            <a:ext cx="548511" cy="399629"/>
          </a:xfrm>
          <a:prstGeom prst="rect">
            <a:avLst/>
          </a:prstGeom>
        </p:spPr>
      </p:pic>
      <p:sp>
        <p:nvSpPr>
          <p:cNvPr id="36" name="TextBox 35"/>
          <p:cNvSpPr txBox="1"/>
          <p:nvPr/>
        </p:nvSpPr>
        <p:spPr>
          <a:xfrm>
            <a:off x="6864882" y="1464693"/>
            <a:ext cx="5449761" cy="400110"/>
          </a:xfrm>
          <a:prstGeom prst="rect">
            <a:avLst/>
          </a:prstGeom>
          <a:noFill/>
        </p:spPr>
        <p:txBody>
          <a:bodyPr wrap="square" rtlCol="0">
            <a:spAutoFit/>
          </a:bodyPr>
          <a:lstStyle/>
          <a:p>
            <a:pPr algn="ctr"/>
            <a:r>
              <a:rPr lang="en-US" sz="2000" b="1" dirty="0" smtClean="0">
                <a:solidFill>
                  <a:schemeClr val="bg1"/>
                </a:solidFill>
                <a:ea typeface="Lucida Handwriting" charset="0"/>
                <a:cs typeface="Lucida Handwriting" charset="0"/>
              </a:rPr>
              <a:t>PLEASE SEE THE VIDEO FILE </a:t>
            </a:r>
            <a:r>
              <a:rPr lang="mr-IN" sz="2000" b="1" dirty="0" smtClean="0">
                <a:solidFill>
                  <a:schemeClr val="bg1"/>
                </a:solidFill>
                <a:ea typeface="Lucida Handwriting" charset="0"/>
                <a:cs typeface="Lucida Handwriting" charset="0"/>
              </a:rPr>
              <a:t>–</a:t>
            </a:r>
            <a:r>
              <a:rPr lang="en-US" sz="2000" b="1" dirty="0" smtClean="0">
                <a:solidFill>
                  <a:schemeClr val="bg1"/>
                </a:solidFill>
                <a:ea typeface="Lucida Handwriting" charset="0"/>
                <a:cs typeface="Lucida Handwriting" charset="0"/>
              </a:rPr>
              <a:t> 9. SONG THREE</a:t>
            </a:r>
            <a:endParaRPr lang="en-US" sz="2000" dirty="0">
              <a:solidFill>
                <a:schemeClr val="bg1"/>
              </a:solidFill>
              <a:ea typeface="Lucida Handwriting" charset="0"/>
              <a:cs typeface="Lucida Handwriting" charset="0"/>
            </a:endParaRPr>
          </a:p>
        </p:txBody>
      </p:sp>
      <p:sp>
        <p:nvSpPr>
          <p:cNvPr id="37" name="TextBox 36"/>
          <p:cNvSpPr txBox="1"/>
          <p:nvPr/>
        </p:nvSpPr>
        <p:spPr>
          <a:xfrm>
            <a:off x="900192" y="3833828"/>
            <a:ext cx="5438302" cy="400110"/>
          </a:xfrm>
          <a:prstGeom prst="rect">
            <a:avLst/>
          </a:prstGeom>
          <a:noFill/>
        </p:spPr>
        <p:txBody>
          <a:bodyPr wrap="square" rtlCol="0">
            <a:spAutoFit/>
          </a:bodyPr>
          <a:lstStyle/>
          <a:p>
            <a:r>
              <a:rPr lang="en-US" sz="2000" b="1" dirty="0" smtClean="0">
                <a:solidFill>
                  <a:schemeClr val="bg1"/>
                </a:solidFill>
                <a:ea typeface="Lucida Handwriting" charset="0"/>
                <a:cs typeface="Lucida Handwriting" charset="0"/>
              </a:rPr>
              <a:t>PLEASE SEE THE VIDEO FILE </a:t>
            </a:r>
            <a:r>
              <a:rPr lang="mr-IN" sz="2000" b="1" dirty="0" smtClean="0">
                <a:solidFill>
                  <a:schemeClr val="bg1"/>
                </a:solidFill>
                <a:ea typeface="Lucida Handwriting" charset="0"/>
                <a:cs typeface="Lucida Handwriting" charset="0"/>
              </a:rPr>
              <a:t>–</a:t>
            </a:r>
            <a:r>
              <a:rPr lang="en-US" sz="2000" b="1" dirty="0" smtClean="0">
                <a:solidFill>
                  <a:schemeClr val="bg1"/>
                </a:solidFill>
                <a:ea typeface="Lucida Handwriting" charset="0"/>
                <a:cs typeface="Lucida Handwriting" charset="0"/>
              </a:rPr>
              <a:t> 8. SONG TWO</a:t>
            </a:r>
            <a:endParaRPr lang="en-US" sz="2000" dirty="0">
              <a:solidFill>
                <a:schemeClr val="bg1"/>
              </a:solidFill>
              <a:ea typeface="Lucida Handwriting" charset="0"/>
              <a:cs typeface="Lucida Handwriting" charset="0"/>
            </a:endParaRPr>
          </a:p>
        </p:txBody>
      </p:sp>
      <p:sp>
        <p:nvSpPr>
          <p:cNvPr id="38" name="TextBox 37"/>
          <p:cNvSpPr txBox="1"/>
          <p:nvPr/>
        </p:nvSpPr>
        <p:spPr>
          <a:xfrm>
            <a:off x="7198279" y="3833828"/>
            <a:ext cx="5438302" cy="400110"/>
          </a:xfrm>
          <a:prstGeom prst="rect">
            <a:avLst/>
          </a:prstGeom>
          <a:noFill/>
        </p:spPr>
        <p:txBody>
          <a:bodyPr wrap="square" rtlCol="0">
            <a:spAutoFit/>
          </a:bodyPr>
          <a:lstStyle/>
          <a:p>
            <a:r>
              <a:rPr lang="en-US" sz="2000" b="1" dirty="0" smtClean="0">
                <a:solidFill>
                  <a:schemeClr val="bg1"/>
                </a:solidFill>
                <a:ea typeface="Lucida Handwriting" charset="0"/>
                <a:cs typeface="Lucida Handwriting" charset="0"/>
              </a:rPr>
              <a:t>PLEASE SEE THE VIDEO FILE </a:t>
            </a:r>
            <a:r>
              <a:rPr lang="mr-IN" sz="2000" b="1" dirty="0" smtClean="0">
                <a:solidFill>
                  <a:schemeClr val="bg1"/>
                </a:solidFill>
                <a:ea typeface="Lucida Handwriting" charset="0"/>
                <a:cs typeface="Lucida Handwriting" charset="0"/>
              </a:rPr>
              <a:t>–</a:t>
            </a:r>
            <a:r>
              <a:rPr lang="en-US" sz="2000" b="1" dirty="0" smtClean="0">
                <a:solidFill>
                  <a:schemeClr val="bg1"/>
                </a:solidFill>
                <a:ea typeface="Lucida Handwriting" charset="0"/>
                <a:cs typeface="Lucida Handwriting" charset="0"/>
              </a:rPr>
              <a:t> 10. SONG FOUR</a:t>
            </a:r>
            <a:endParaRPr lang="en-US" sz="2000" dirty="0">
              <a:solidFill>
                <a:schemeClr val="bg1"/>
              </a:solidFill>
              <a:ea typeface="Lucida Handwriting" charset="0"/>
              <a:cs typeface="Lucida Handwriting" charset="0"/>
            </a:endParaRPr>
          </a:p>
        </p:txBody>
      </p:sp>
      <p:sp>
        <p:nvSpPr>
          <p:cNvPr id="39" name="TextBox 38"/>
          <p:cNvSpPr txBox="1"/>
          <p:nvPr/>
        </p:nvSpPr>
        <p:spPr>
          <a:xfrm>
            <a:off x="4753384" y="5911948"/>
            <a:ext cx="5438302" cy="400110"/>
          </a:xfrm>
          <a:prstGeom prst="rect">
            <a:avLst/>
          </a:prstGeom>
          <a:noFill/>
        </p:spPr>
        <p:txBody>
          <a:bodyPr wrap="square" rtlCol="0">
            <a:spAutoFit/>
          </a:bodyPr>
          <a:lstStyle/>
          <a:p>
            <a:r>
              <a:rPr lang="en-US" sz="2000" b="1" dirty="0" smtClean="0">
                <a:solidFill>
                  <a:schemeClr val="bg1"/>
                </a:solidFill>
                <a:ea typeface="Lucida Handwriting" charset="0"/>
                <a:cs typeface="Lucida Handwriting" charset="0"/>
              </a:rPr>
              <a:t>PLEASE SEE THE VIDEO FILE </a:t>
            </a:r>
            <a:r>
              <a:rPr lang="mr-IN" sz="2000" b="1" dirty="0" smtClean="0">
                <a:solidFill>
                  <a:schemeClr val="bg1"/>
                </a:solidFill>
                <a:ea typeface="Lucida Handwriting" charset="0"/>
                <a:cs typeface="Lucida Handwriting" charset="0"/>
              </a:rPr>
              <a:t>–</a:t>
            </a:r>
            <a:r>
              <a:rPr lang="en-US" sz="2000" b="1" dirty="0" smtClean="0">
                <a:solidFill>
                  <a:schemeClr val="bg1"/>
                </a:solidFill>
                <a:ea typeface="Lucida Handwriting" charset="0"/>
                <a:cs typeface="Lucida Handwriting" charset="0"/>
              </a:rPr>
              <a:t> 11. SONG FIVE</a:t>
            </a:r>
            <a:endParaRPr lang="en-US" sz="2000" dirty="0">
              <a:solidFill>
                <a:schemeClr val="bg1"/>
              </a:solidFill>
              <a:ea typeface="Lucida Handwriting" charset="0"/>
              <a:cs typeface="Lucida Handwriting" charset="0"/>
            </a:endParaRPr>
          </a:p>
        </p:txBody>
      </p:sp>
      <p:pic>
        <p:nvPicPr>
          <p:cNvPr id="41" name="Picture 40"/>
          <p:cNvPicPr>
            <a:picLocks noChangeAspect="1"/>
          </p:cNvPicPr>
          <p:nvPr/>
        </p:nvPicPr>
        <p:blipFill>
          <a:blip r:embed="rId2"/>
          <a:stretch>
            <a:fillRect/>
          </a:stretch>
        </p:blipFill>
        <p:spPr>
          <a:xfrm>
            <a:off x="6316371" y="4769454"/>
            <a:ext cx="548511" cy="399629"/>
          </a:xfrm>
          <a:prstGeom prst="rect">
            <a:avLst/>
          </a:prstGeom>
        </p:spPr>
      </p:pic>
    </p:spTree>
    <p:extLst>
      <p:ext uri="{BB962C8B-B14F-4D97-AF65-F5344CB8AC3E}">
        <p14:creationId xmlns:p14="http://schemas.microsoft.com/office/powerpoint/2010/main" val="41204058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p:cNvSpPr txBox="1"/>
          <p:nvPr/>
        </p:nvSpPr>
        <p:spPr>
          <a:xfrm>
            <a:off x="0" y="313730"/>
            <a:ext cx="12192000" cy="707886"/>
          </a:xfrm>
          <a:prstGeom prst="rect">
            <a:avLst/>
          </a:prstGeom>
          <a:noFill/>
        </p:spPr>
        <p:txBody>
          <a:bodyPr wrap="square" rtlCol="0">
            <a:spAutoFit/>
          </a:bodyPr>
          <a:lstStyle/>
          <a:p>
            <a:pPr algn="ctr"/>
            <a:r>
              <a:rPr lang="en-US" sz="4000" dirty="0">
                <a:solidFill>
                  <a:schemeClr val="bg1"/>
                </a:solidFill>
                <a:ea typeface="Lucida Handwriting" charset="0"/>
                <a:cs typeface="Lucida Handwriting" charset="0"/>
              </a:rPr>
              <a:t>Shooting </a:t>
            </a:r>
            <a:r>
              <a:rPr lang="en-US" sz="4000" dirty="0" smtClean="0">
                <a:solidFill>
                  <a:schemeClr val="bg1"/>
                </a:solidFill>
                <a:ea typeface="Lucida Handwriting" charset="0"/>
                <a:cs typeface="Lucida Handwriting" charset="0"/>
              </a:rPr>
              <a:t>Schedule</a:t>
            </a:r>
            <a:endParaRPr lang="en-US" sz="4000" dirty="0">
              <a:solidFill>
                <a:schemeClr val="bg1"/>
              </a:solidFill>
              <a:ea typeface="Lucida Handwriting" charset="0"/>
              <a:cs typeface="Lucida Handwriting" charset="0"/>
            </a:endParaRPr>
          </a:p>
        </p:txBody>
      </p:sp>
      <p:pic>
        <p:nvPicPr>
          <p:cNvPr id="3" name="Picture 2"/>
          <p:cNvPicPr>
            <a:picLocks noChangeAspect="1"/>
          </p:cNvPicPr>
          <p:nvPr/>
        </p:nvPicPr>
        <p:blipFill>
          <a:blip r:embed="rId2"/>
          <a:stretch>
            <a:fillRect/>
          </a:stretch>
        </p:blipFill>
        <p:spPr>
          <a:xfrm>
            <a:off x="291670" y="1143004"/>
            <a:ext cx="11658160" cy="5414530"/>
          </a:xfrm>
          <a:prstGeom prst="rect">
            <a:avLst/>
          </a:prstGeom>
        </p:spPr>
      </p:pic>
      <p:sp>
        <p:nvSpPr>
          <p:cNvPr id="2" name="Slide Number Placeholder 1"/>
          <p:cNvSpPr>
            <a:spLocks noGrp="1"/>
          </p:cNvSpPr>
          <p:nvPr>
            <p:ph type="sldNum" sz="quarter" idx="12"/>
          </p:nvPr>
        </p:nvSpPr>
        <p:spPr/>
        <p:txBody>
          <a:bodyPr/>
          <a:lstStyle/>
          <a:p>
            <a:r>
              <a:rPr lang="en-US" dirty="0" smtClean="0"/>
              <a:t>49</a:t>
            </a:r>
            <a:endParaRPr lang="en-US" dirty="0"/>
          </a:p>
        </p:txBody>
      </p:sp>
    </p:spTree>
    <p:extLst>
      <p:ext uri="{BB962C8B-B14F-4D97-AF65-F5344CB8AC3E}">
        <p14:creationId xmlns:p14="http://schemas.microsoft.com/office/powerpoint/2010/main" val="43848537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8234" y="600765"/>
            <a:ext cx="11684729" cy="3476588"/>
          </a:xfrm>
          <a:prstGeom prst="rect">
            <a:avLst/>
          </a:prstGeom>
        </p:spPr>
      </p:pic>
      <p:sp>
        <p:nvSpPr>
          <p:cNvPr id="3" name="Slide Number Placeholder 2"/>
          <p:cNvSpPr>
            <a:spLocks noGrp="1"/>
          </p:cNvSpPr>
          <p:nvPr>
            <p:ph type="sldNum" sz="quarter" idx="12"/>
          </p:nvPr>
        </p:nvSpPr>
        <p:spPr/>
        <p:txBody>
          <a:bodyPr/>
          <a:lstStyle/>
          <a:p>
            <a:r>
              <a:rPr lang="en-US" dirty="0" smtClean="0"/>
              <a:t>50</a:t>
            </a:r>
            <a:endParaRPr lang="en-US" dirty="0"/>
          </a:p>
        </p:txBody>
      </p:sp>
    </p:spTree>
    <p:extLst>
      <p:ext uri="{BB962C8B-B14F-4D97-AF65-F5344CB8AC3E}">
        <p14:creationId xmlns:p14="http://schemas.microsoft.com/office/powerpoint/2010/main" val="79125153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p:cNvSpPr txBox="1"/>
          <p:nvPr/>
        </p:nvSpPr>
        <p:spPr>
          <a:xfrm>
            <a:off x="0" y="313730"/>
            <a:ext cx="12192000" cy="707886"/>
          </a:xfrm>
          <a:prstGeom prst="rect">
            <a:avLst/>
          </a:prstGeom>
          <a:noFill/>
        </p:spPr>
        <p:txBody>
          <a:bodyPr wrap="square" rtlCol="0">
            <a:spAutoFit/>
          </a:bodyPr>
          <a:lstStyle/>
          <a:p>
            <a:pPr algn="ctr"/>
            <a:r>
              <a:rPr lang="en-US" sz="4000" dirty="0" smtClean="0">
                <a:solidFill>
                  <a:schemeClr val="bg1"/>
                </a:solidFill>
                <a:ea typeface="Lucida Handwriting" charset="0"/>
                <a:cs typeface="Lucida Handwriting" charset="0"/>
              </a:rPr>
              <a:t>Gear List; Camera, Lighting, </a:t>
            </a:r>
            <a:r>
              <a:rPr lang="en-US" sz="4000" dirty="0">
                <a:solidFill>
                  <a:schemeClr val="bg1"/>
                </a:solidFill>
                <a:ea typeface="Lucida Handwriting" charset="0"/>
                <a:cs typeface="Lucida Handwriting" charset="0"/>
              </a:rPr>
              <a:t>and </a:t>
            </a:r>
            <a:r>
              <a:rPr lang="en-US" sz="4000" dirty="0" smtClean="0">
                <a:solidFill>
                  <a:schemeClr val="bg1"/>
                </a:solidFill>
                <a:ea typeface="Lucida Handwriting" charset="0"/>
                <a:cs typeface="Lucida Handwriting" charset="0"/>
              </a:rPr>
              <a:t>Sound</a:t>
            </a:r>
            <a:endParaRPr lang="en-US" sz="4000" dirty="0">
              <a:solidFill>
                <a:schemeClr val="bg1"/>
              </a:solidFill>
              <a:ea typeface="Lucida Handwriting" charset="0"/>
              <a:cs typeface="Lucida Handwriting" charset="0"/>
            </a:endParaRPr>
          </a:p>
        </p:txBody>
      </p:sp>
      <p:sp>
        <p:nvSpPr>
          <p:cNvPr id="3" name="Slide Number Placeholder 2"/>
          <p:cNvSpPr>
            <a:spLocks noGrp="1"/>
          </p:cNvSpPr>
          <p:nvPr>
            <p:ph type="sldNum" sz="quarter" idx="12"/>
          </p:nvPr>
        </p:nvSpPr>
        <p:spPr/>
        <p:txBody>
          <a:bodyPr/>
          <a:lstStyle/>
          <a:p>
            <a:r>
              <a:rPr lang="en-US" dirty="0" smtClean="0"/>
              <a:t>51</a:t>
            </a:r>
            <a:endParaRPr lang="en-US" dirty="0"/>
          </a:p>
        </p:txBody>
      </p:sp>
      <p:sp>
        <p:nvSpPr>
          <p:cNvPr id="5" name="TextBox 4"/>
          <p:cNvSpPr txBox="1"/>
          <p:nvPr/>
        </p:nvSpPr>
        <p:spPr>
          <a:xfrm>
            <a:off x="2296885" y="1366163"/>
            <a:ext cx="5123543" cy="4801314"/>
          </a:xfrm>
          <a:prstGeom prst="rect">
            <a:avLst/>
          </a:prstGeom>
          <a:noFill/>
        </p:spPr>
        <p:txBody>
          <a:bodyPr wrap="square" rtlCol="0">
            <a:spAutoFit/>
          </a:bodyPr>
          <a:lstStyle/>
          <a:p>
            <a:r>
              <a:rPr lang="en-US" dirty="0" smtClean="0">
                <a:solidFill>
                  <a:schemeClr val="bg1"/>
                </a:solidFill>
              </a:rPr>
              <a:t>2 x Sony A7S2 (including EVF, PL Mount, Batteries, Media Cards &amp; Reader)</a:t>
            </a:r>
          </a:p>
          <a:p>
            <a:endParaRPr lang="en-US" dirty="0">
              <a:solidFill>
                <a:schemeClr val="bg1"/>
              </a:solidFill>
            </a:endParaRPr>
          </a:p>
          <a:p>
            <a:r>
              <a:rPr lang="en-US" dirty="0">
                <a:solidFill>
                  <a:schemeClr val="bg1"/>
                </a:solidFill>
              </a:rPr>
              <a:t>2</a:t>
            </a:r>
            <a:r>
              <a:rPr lang="en-US" dirty="0" smtClean="0">
                <a:solidFill>
                  <a:schemeClr val="bg1"/>
                </a:solidFill>
              </a:rPr>
              <a:t> </a:t>
            </a:r>
            <a:r>
              <a:rPr lang="en-US" dirty="0" smtClean="0">
                <a:solidFill>
                  <a:schemeClr val="bg1"/>
                </a:solidFill>
              </a:rPr>
              <a:t>x Cooke S4 Lens Kit (15-40cxx, 21mm, 35mm, 50mm, 75mm, 180mm)</a:t>
            </a:r>
          </a:p>
          <a:p>
            <a:endParaRPr lang="en-US" dirty="0">
              <a:solidFill>
                <a:schemeClr val="bg1"/>
              </a:solidFill>
            </a:endParaRPr>
          </a:p>
          <a:p>
            <a:r>
              <a:rPr lang="en-US" dirty="0" smtClean="0">
                <a:solidFill>
                  <a:schemeClr val="bg1"/>
                </a:solidFill>
              </a:rPr>
              <a:t>2 x Handheld Shoulder Rigs</a:t>
            </a:r>
          </a:p>
          <a:p>
            <a:endParaRPr lang="en-US" dirty="0">
              <a:solidFill>
                <a:schemeClr val="bg1"/>
              </a:solidFill>
            </a:endParaRPr>
          </a:p>
          <a:p>
            <a:r>
              <a:rPr lang="en-US" dirty="0" smtClean="0">
                <a:solidFill>
                  <a:schemeClr val="bg1"/>
                </a:solidFill>
              </a:rPr>
              <a:t>2 x </a:t>
            </a:r>
            <a:r>
              <a:rPr lang="en-US" dirty="0" err="1" smtClean="0">
                <a:solidFill>
                  <a:schemeClr val="bg1"/>
                </a:solidFill>
              </a:rPr>
              <a:t>Mattebox</a:t>
            </a:r>
            <a:r>
              <a:rPr lang="en-US" dirty="0" smtClean="0">
                <a:solidFill>
                  <a:schemeClr val="bg1"/>
                </a:solidFill>
              </a:rPr>
              <a:t> &amp; Filters (ND 3, 6, 9, 1.2, </a:t>
            </a:r>
            <a:r>
              <a:rPr lang="en-US" dirty="0" err="1" smtClean="0">
                <a:solidFill>
                  <a:schemeClr val="bg1"/>
                </a:solidFill>
              </a:rPr>
              <a:t>Pola</a:t>
            </a:r>
            <a:r>
              <a:rPr lang="en-US" dirty="0" smtClean="0">
                <a:solidFill>
                  <a:schemeClr val="bg1"/>
                </a:solidFill>
              </a:rPr>
              <a:t>)</a:t>
            </a:r>
          </a:p>
          <a:p>
            <a:endParaRPr lang="en-US" dirty="0">
              <a:solidFill>
                <a:schemeClr val="bg1"/>
              </a:solidFill>
            </a:endParaRPr>
          </a:p>
          <a:p>
            <a:r>
              <a:rPr lang="en-US" dirty="0" smtClean="0">
                <a:solidFill>
                  <a:schemeClr val="bg1"/>
                </a:solidFill>
              </a:rPr>
              <a:t>1 x </a:t>
            </a:r>
            <a:r>
              <a:rPr lang="en-US" dirty="0" err="1" smtClean="0">
                <a:solidFill>
                  <a:schemeClr val="bg1"/>
                </a:solidFill>
              </a:rPr>
              <a:t>Carmount</a:t>
            </a:r>
            <a:r>
              <a:rPr lang="en-US" dirty="0" smtClean="0">
                <a:solidFill>
                  <a:schemeClr val="bg1"/>
                </a:solidFill>
              </a:rPr>
              <a:t> (</a:t>
            </a:r>
            <a:r>
              <a:rPr lang="en-US" dirty="0" err="1" smtClean="0">
                <a:solidFill>
                  <a:schemeClr val="bg1"/>
                </a:solidFill>
              </a:rPr>
              <a:t>Mowkit</a:t>
            </a:r>
            <a:r>
              <a:rPr lang="en-US" dirty="0" smtClean="0">
                <a:solidFill>
                  <a:schemeClr val="bg1"/>
                </a:solidFill>
              </a:rPr>
              <a:t>)</a:t>
            </a:r>
          </a:p>
          <a:p>
            <a:endParaRPr lang="en-US" dirty="0">
              <a:solidFill>
                <a:schemeClr val="bg1"/>
              </a:solidFill>
            </a:endParaRPr>
          </a:p>
          <a:p>
            <a:r>
              <a:rPr lang="en-US" dirty="0" smtClean="0">
                <a:solidFill>
                  <a:schemeClr val="bg1"/>
                </a:solidFill>
              </a:rPr>
              <a:t>1 x Lowboy</a:t>
            </a:r>
          </a:p>
          <a:p>
            <a:endParaRPr lang="en-US" dirty="0">
              <a:solidFill>
                <a:schemeClr val="bg1"/>
              </a:solidFill>
            </a:endParaRPr>
          </a:p>
          <a:p>
            <a:r>
              <a:rPr lang="en-US" dirty="0" smtClean="0">
                <a:solidFill>
                  <a:schemeClr val="bg1"/>
                </a:solidFill>
              </a:rPr>
              <a:t>1 x Tall Legs</a:t>
            </a:r>
          </a:p>
          <a:p>
            <a:endParaRPr lang="en-US" dirty="0">
              <a:solidFill>
                <a:schemeClr val="bg1"/>
              </a:solidFill>
            </a:endParaRPr>
          </a:p>
          <a:p>
            <a:r>
              <a:rPr lang="en-US" dirty="0" smtClean="0">
                <a:solidFill>
                  <a:schemeClr val="bg1"/>
                </a:solidFill>
              </a:rPr>
              <a:t>1 x Baby Legs</a:t>
            </a:r>
            <a:endParaRPr lang="en-US" dirty="0">
              <a:solidFill>
                <a:schemeClr val="bg1"/>
              </a:solidFill>
            </a:endParaRPr>
          </a:p>
        </p:txBody>
      </p:sp>
      <p:sp>
        <p:nvSpPr>
          <p:cNvPr id="11" name="TextBox 10"/>
          <p:cNvSpPr txBox="1"/>
          <p:nvPr/>
        </p:nvSpPr>
        <p:spPr>
          <a:xfrm>
            <a:off x="7420428" y="1366163"/>
            <a:ext cx="5123543" cy="5355312"/>
          </a:xfrm>
          <a:prstGeom prst="rect">
            <a:avLst/>
          </a:prstGeom>
          <a:noFill/>
        </p:spPr>
        <p:txBody>
          <a:bodyPr wrap="square" rtlCol="0">
            <a:spAutoFit/>
          </a:bodyPr>
          <a:lstStyle/>
          <a:p>
            <a:r>
              <a:rPr lang="en-US" dirty="0" smtClean="0">
                <a:solidFill>
                  <a:schemeClr val="bg1"/>
                </a:solidFill>
              </a:rPr>
              <a:t>6 x Kino Flo 4ft 4 Bank</a:t>
            </a:r>
          </a:p>
          <a:p>
            <a:r>
              <a:rPr lang="en-US" dirty="0" smtClean="0">
                <a:solidFill>
                  <a:schemeClr val="bg1"/>
                </a:solidFill>
              </a:rPr>
              <a:t>1 x 12v Single Kino Flow</a:t>
            </a:r>
          </a:p>
          <a:p>
            <a:r>
              <a:rPr lang="en-US" dirty="0" smtClean="0">
                <a:solidFill>
                  <a:schemeClr val="bg1"/>
                </a:solidFill>
              </a:rPr>
              <a:t>3 x 350s and Stands</a:t>
            </a:r>
          </a:p>
          <a:p>
            <a:r>
              <a:rPr lang="en-US" dirty="0" smtClean="0">
                <a:solidFill>
                  <a:schemeClr val="bg1"/>
                </a:solidFill>
              </a:rPr>
              <a:t>2 x 1.2 HMI</a:t>
            </a:r>
          </a:p>
          <a:p>
            <a:endParaRPr lang="en-US" dirty="0">
              <a:solidFill>
                <a:schemeClr val="bg1"/>
              </a:solidFill>
            </a:endParaRPr>
          </a:p>
          <a:p>
            <a:r>
              <a:rPr lang="en-US" dirty="0" smtClean="0">
                <a:solidFill>
                  <a:schemeClr val="bg1"/>
                </a:solidFill>
              </a:rPr>
              <a:t>2 x 4x4 Scrim Frames</a:t>
            </a:r>
          </a:p>
          <a:p>
            <a:endParaRPr lang="en-US" dirty="0" smtClean="0">
              <a:solidFill>
                <a:schemeClr val="bg1"/>
              </a:solidFill>
            </a:endParaRPr>
          </a:p>
          <a:p>
            <a:r>
              <a:rPr lang="en-US" dirty="0" smtClean="0">
                <a:solidFill>
                  <a:schemeClr val="bg1"/>
                </a:solidFill>
              </a:rPr>
              <a:t>2 x Combo Stands</a:t>
            </a:r>
          </a:p>
          <a:p>
            <a:r>
              <a:rPr lang="en-US" dirty="0" smtClean="0">
                <a:solidFill>
                  <a:schemeClr val="bg1"/>
                </a:solidFill>
              </a:rPr>
              <a:t>8 x C Stands</a:t>
            </a:r>
          </a:p>
          <a:p>
            <a:endParaRPr lang="en-US" dirty="0">
              <a:solidFill>
                <a:schemeClr val="bg1"/>
              </a:solidFill>
            </a:endParaRPr>
          </a:p>
          <a:p>
            <a:r>
              <a:rPr lang="en-US" dirty="0" smtClean="0">
                <a:solidFill>
                  <a:schemeClr val="bg1"/>
                </a:solidFill>
              </a:rPr>
              <a:t>1 x Flag Kit</a:t>
            </a:r>
          </a:p>
          <a:p>
            <a:r>
              <a:rPr lang="en-US" dirty="0" smtClean="0">
                <a:solidFill>
                  <a:schemeClr val="bg1"/>
                </a:solidFill>
              </a:rPr>
              <a:t>2 x Big Poly</a:t>
            </a:r>
          </a:p>
          <a:p>
            <a:r>
              <a:rPr lang="en-US" dirty="0" smtClean="0">
                <a:solidFill>
                  <a:schemeClr val="bg1"/>
                </a:solidFill>
              </a:rPr>
              <a:t>1 x Small Poly </a:t>
            </a:r>
          </a:p>
          <a:p>
            <a:r>
              <a:rPr lang="en-US" dirty="0" smtClean="0">
                <a:solidFill>
                  <a:schemeClr val="bg1"/>
                </a:solidFill>
              </a:rPr>
              <a:t>(White and Silver)</a:t>
            </a:r>
          </a:p>
          <a:p>
            <a:endParaRPr lang="en-US" dirty="0">
              <a:solidFill>
                <a:schemeClr val="bg1"/>
              </a:solidFill>
            </a:endParaRPr>
          </a:p>
          <a:p>
            <a:r>
              <a:rPr lang="en-US" dirty="0" smtClean="0">
                <a:solidFill>
                  <a:schemeClr val="bg1"/>
                </a:solidFill>
              </a:rPr>
              <a:t>1 x Dolly</a:t>
            </a:r>
          </a:p>
          <a:p>
            <a:r>
              <a:rPr lang="en-US" dirty="0" smtClean="0">
                <a:solidFill>
                  <a:schemeClr val="bg1"/>
                </a:solidFill>
              </a:rPr>
              <a:t>3 x 2m Tracks</a:t>
            </a:r>
          </a:p>
          <a:p>
            <a:endParaRPr lang="en-US" dirty="0">
              <a:solidFill>
                <a:schemeClr val="bg1"/>
              </a:solidFill>
            </a:endParaRPr>
          </a:p>
          <a:p>
            <a:r>
              <a:rPr lang="en-US" dirty="0" smtClean="0">
                <a:solidFill>
                  <a:schemeClr val="bg1"/>
                </a:solidFill>
              </a:rPr>
              <a:t>Sound Kit</a:t>
            </a:r>
            <a:endParaRPr lang="en-US" dirty="0">
              <a:solidFill>
                <a:schemeClr val="bg1"/>
              </a:solidFill>
            </a:endParaRPr>
          </a:p>
        </p:txBody>
      </p:sp>
    </p:spTree>
    <p:extLst>
      <p:ext uri="{BB962C8B-B14F-4D97-AF65-F5344CB8AC3E}">
        <p14:creationId xmlns:p14="http://schemas.microsoft.com/office/powerpoint/2010/main" val="183154529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p:cNvSpPr txBox="1"/>
          <p:nvPr/>
        </p:nvSpPr>
        <p:spPr>
          <a:xfrm>
            <a:off x="0" y="313730"/>
            <a:ext cx="12192000" cy="707886"/>
          </a:xfrm>
          <a:prstGeom prst="rect">
            <a:avLst/>
          </a:prstGeom>
          <a:noFill/>
        </p:spPr>
        <p:txBody>
          <a:bodyPr wrap="square" rtlCol="0">
            <a:spAutoFit/>
          </a:bodyPr>
          <a:lstStyle/>
          <a:p>
            <a:pPr algn="ctr"/>
            <a:r>
              <a:rPr lang="en-US" sz="4000" dirty="0">
                <a:solidFill>
                  <a:schemeClr val="bg1"/>
                </a:solidFill>
                <a:ea typeface="Lucida Handwriting" charset="0"/>
                <a:cs typeface="Lucida Handwriting" charset="0"/>
              </a:rPr>
              <a:t>Budget</a:t>
            </a:r>
          </a:p>
        </p:txBody>
      </p:sp>
      <p:pic>
        <p:nvPicPr>
          <p:cNvPr id="3" name="Picture 2"/>
          <p:cNvPicPr>
            <a:picLocks noChangeAspect="1"/>
          </p:cNvPicPr>
          <p:nvPr/>
        </p:nvPicPr>
        <p:blipFill>
          <a:blip r:embed="rId2"/>
          <a:stretch>
            <a:fillRect/>
          </a:stretch>
        </p:blipFill>
        <p:spPr>
          <a:xfrm>
            <a:off x="303617" y="1302707"/>
            <a:ext cx="11584763" cy="4461386"/>
          </a:xfrm>
          <a:prstGeom prst="rect">
            <a:avLst/>
          </a:prstGeom>
        </p:spPr>
      </p:pic>
      <p:sp>
        <p:nvSpPr>
          <p:cNvPr id="2" name="Slide Number Placeholder 1"/>
          <p:cNvSpPr>
            <a:spLocks noGrp="1"/>
          </p:cNvSpPr>
          <p:nvPr>
            <p:ph type="sldNum" sz="quarter" idx="12"/>
          </p:nvPr>
        </p:nvSpPr>
        <p:spPr/>
        <p:txBody>
          <a:bodyPr/>
          <a:lstStyle/>
          <a:p>
            <a:r>
              <a:rPr lang="en-US" dirty="0" smtClean="0"/>
              <a:t>52</a:t>
            </a:r>
            <a:endParaRPr lang="en-US" dirty="0"/>
          </a:p>
        </p:txBody>
      </p:sp>
    </p:spTree>
    <p:extLst>
      <p:ext uri="{BB962C8B-B14F-4D97-AF65-F5344CB8AC3E}">
        <p14:creationId xmlns:p14="http://schemas.microsoft.com/office/powerpoint/2010/main" val="117952912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p:cNvSpPr txBox="1"/>
          <p:nvPr/>
        </p:nvSpPr>
        <p:spPr>
          <a:xfrm>
            <a:off x="0" y="313730"/>
            <a:ext cx="12192000" cy="707886"/>
          </a:xfrm>
          <a:prstGeom prst="rect">
            <a:avLst/>
          </a:prstGeom>
          <a:noFill/>
        </p:spPr>
        <p:txBody>
          <a:bodyPr wrap="square" rtlCol="0">
            <a:spAutoFit/>
          </a:bodyPr>
          <a:lstStyle/>
          <a:p>
            <a:pPr algn="ctr"/>
            <a:r>
              <a:rPr lang="en-US" sz="4000" dirty="0">
                <a:solidFill>
                  <a:schemeClr val="bg1"/>
                </a:solidFill>
                <a:ea typeface="Lucida Handwriting" charset="0"/>
                <a:cs typeface="Lucida Handwriting" charset="0"/>
              </a:rPr>
              <a:t>Poster Image Idea</a:t>
            </a: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8967" r="12697" b="14156"/>
          <a:stretch/>
        </p:blipFill>
        <p:spPr>
          <a:xfrm>
            <a:off x="2467429" y="1021616"/>
            <a:ext cx="7315200" cy="5010216"/>
          </a:xfrm>
          <a:prstGeom prst="rect">
            <a:avLst/>
          </a:prstGeom>
        </p:spPr>
      </p:pic>
      <p:sp>
        <p:nvSpPr>
          <p:cNvPr id="3" name="TextBox 2"/>
          <p:cNvSpPr txBox="1"/>
          <p:nvPr/>
        </p:nvSpPr>
        <p:spPr>
          <a:xfrm>
            <a:off x="1717177" y="1358196"/>
            <a:ext cx="4003223" cy="1323439"/>
          </a:xfrm>
          <a:prstGeom prst="rect">
            <a:avLst/>
          </a:prstGeom>
          <a:noFill/>
        </p:spPr>
        <p:txBody>
          <a:bodyPr wrap="square" rtlCol="0">
            <a:spAutoFit/>
          </a:bodyPr>
          <a:lstStyle/>
          <a:p>
            <a:pPr algn="ctr"/>
            <a:r>
              <a:rPr lang="en-US" sz="8000" dirty="0" smtClean="0">
                <a:solidFill>
                  <a:schemeClr val="bg1"/>
                </a:solidFill>
              </a:rPr>
              <a:t>(S)he</a:t>
            </a:r>
            <a:endParaRPr lang="en-US" sz="8000" dirty="0">
              <a:solidFill>
                <a:schemeClr val="bg1"/>
              </a:solidFill>
            </a:endParaRPr>
          </a:p>
        </p:txBody>
      </p:sp>
      <p:sp>
        <p:nvSpPr>
          <p:cNvPr id="4" name="Slide Number Placeholder 3"/>
          <p:cNvSpPr>
            <a:spLocks noGrp="1"/>
          </p:cNvSpPr>
          <p:nvPr>
            <p:ph type="sldNum" sz="quarter" idx="12"/>
          </p:nvPr>
        </p:nvSpPr>
        <p:spPr/>
        <p:txBody>
          <a:bodyPr/>
          <a:lstStyle/>
          <a:p>
            <a:r>
              <a:rPr lang="en-US" dirty="0" smtClean="0"/>
              <a:t>53</a:t>
            </a:r>
            <a:endParaRPr lang="en-US" dirty="0"/>
          </a:p>
        </p:txBody>
      </p:sp>
    </p:spTree>
    <p:extLst>
      <p:ext uri="{BB962C8B-B14F-4D97-AF65-F5344CB8AC3E}">
        <p14:creationId xmlns:p14="http://schemas.microsoft.com/office/powerpoint/2010/main" val="124604541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3752</TotalTime>
  <Words>4237</Words>
  <Application>Microsoft Macintosh PowerPoint</Application>
  <PresentationFormat>Widescreen</PresentationFormat>
  <Paragraphs>901</Paragraphs>
  <Slides>55</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55</vt:i4>
      </vt:variant>
    </vt:vector>
  </HeadingPairs>
  <TitlesOfParts>
    <vt:vector size="61" baseType="lpstr">
      <vt:lpstr>Arial</vt:lpstr>
      <vt:lpstr>Calibri</vt:lpstr>
      <vt:lpstr>Calibri Light</vt:lpstr>
      <vt:lpstr>Lucida Handwriting</vt:lpstr>
      <vt:lpstr>Mangal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billiam walsh</cp:lastModifiedBy>
  <cp:revision>441</cp:revision>
  <dcterms:created xsi:type="dcterms:W3CDTF">2016-09-19T19:03:27Z</dcterms:created>
  <dcterms:modified xsi:type="dcterms:W3CDTF">2017-12-10T20:22:27Z</dcterms:modified>
</cp:coreProperties>
</file>