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A9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377C95-1C28-4227-AC70-662ACD8D56A4}" v="1" dt="2022-09-02T06:50:22.556"/>
  </p1510:revLst>
</p1510:revInfo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482" autoAdjust="0"/>
    <p:restoredTop sz="94674"/>
  </p:normalViewPr>
  <p:slideViewPr>
    <p:cSldViewPr snapToGrid="0" snapToObjects="1">
      <p:cViewPr varScale="1">
        <p:scale>
          <a:sx n="86" d="100"/>
          <a:sy n="86" d="100"/>
        </p:scale>
        <p:origin x="821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7F17F6-70BB-4833-9BC7-ABED87F74045}" type="datetimeFigureOut">
              <a:rPr lang="en-ZA" smtClean="0"/>
              <a:t>2022/11/14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9F258-2934-4CDA-ADE3-2E9FC4A794C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30941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56622"/>
            <a:ext cx="78867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69249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310289" y="552556"/>
            <a:ext cx="4666657" cy="50927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CE14-F64B-444E-95D1-01D53C8F2EA8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5CE14-F64B-444E-95D1-01D53C8F2EA8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48B6A-CFD2-6C46-9A84-2012A695760C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65" b="-66010"/>
          <a:stretch/>
        </p:blipFill>
        <p:spPr>
          <a:xfrm>
            <a:off x="371959" y="6311899"/>
            <a:ext cx="8477573" cy="8328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206595" y="5721552"/>
            <a:ext cx="2642937" cy="590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36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latin typeface="Andes" charset="0"/>
          <a:ea typeface="Andes" charset="0"/>
          <a:cs typeface="Andes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ndes" charset="0"/>
          <a:ea typeface="Andes" charset="0"/>
          <a:cs typeface="Andes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ndes" charset="0"/>
          <a:ea typeface="Andes" charset="0"/>
          <a:cs typeface="Andes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ndes" charset="0"/>
          <a:ea typeface="Andes" charset="0"/>
          <a:cs typeface="Andes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ndes" charset="0"/>
          <a:ea typeface="Andes" charset="0"/>
          <a:cs typeface="Andes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ndes" charset="0"/>
          <a:ea typeface="Andes" charset="0"/>
          <a:cs typeface="Ande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6119CB8-DF40-0824-3787-03072A70F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545" y="3039053"/>
            <a:ext cx="8839199" cy="2669020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DB0E1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Tips on how best to transform Evaluation for equity and social justice in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B0E1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Africa:</a:t>
            </a:r>
            <a:b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B0E1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DB0E1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3F5CBE-DD74-38D5-9ECE-55782214D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5867"/>
            <a:ext cx="9144000" cy="286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016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5234</TotalTime>
  <Words>17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Andes</vt:lpstr>
      <vt:lpstr>Arial</vt:lpstr>
      <vt:lpstr>Calibri</vt:lpstr>
      <vt:lpstr>Office Theme</vt:lpstr>
      <vt:lpstr>Tips on how best to transform Evaluation for equity and social justice in Africa: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Debbie Waddington</dc:creator>
  <cp:lastModifiedBy>Jabulane Mulambo</cp:lastModifiedBy>
  <cp:revision>85</cp:revision>
  <dcterms:created xsi:type="dcterms:W3CDTF">2017-03-22T13:40:47Z</dcterms:created>
  <dcterms:modified xsi:type="dcterms:W3CDTF">2022-11-14T08:17:33Z</dcterms:modified>
</cp:coreProperties>
</file>